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88" r:id="rId3"/>
  </p:sldMasterIdLst>
  <p:notesMasterIdLst>
    <p:notesMasterId r:id="rId42"/>
  </p:notesMasterIdLst>
  <p:sldIdLst>
    <p:sldId id="375" r:id="rId4"/>
    <p:sldId id="347" r:id="rId5"/>
    <p:sldId id="348" r:id="rId6"/>
    <p:sldId id="349" r:id="rId7"/>
    <p:sldId id="490" r:id="rId8"/>
    <p:sldId id="463" r:id="rId9"/>
    <p:sldId id="464" r:id="rId10"/>
    <p:sldId id="465" r:id="rId11"/>
    <p:sldId id="489" r:id="rId12"/>
    <p:sldId id="467" r:id="rId13"/>
    <p:sldId id="374" r:id="rId14"/>
    <p:sldId id="434" r:id="rId15"/>
    <p:sldId id="495" r:id="rId16"/>
    <p:sldId id="435" r:id="rId17"/>
    <p:sldId id="351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76" r:id="rId27"/>
    <p:sldId id="477" r:id="rId28"/>
    <p:sldId id="478" r:id="rId29"/>
    <p:sldId id="479" r:id="rId30"/>
    <p:sldId id="480" r:id="rId31"/>
    <p:sldId id="499" r:id="rId32"/>
    <p:sldId id="496" r:id="rId33"/>
    <p:sldId id="484" r:id="rId34"/>
    <p:sldId id="500" r:id="rId35"/>
    <p:sldId id="483" r:id="rId36"/>
    <p:sldId id="498" r:id="rId37"/>
    <p:sldId id="486" r:id="rId38"/>
    <p:sldId id="353" r:id="rId39"/>
    <p:sldId id="433" r:id="rId40"/>
    <p:sldId id="345" r:id="rId41"/>
  </p:sldIdLst>
  <p:sldSz cx="9144000" cy="6858000" type="screen4x3"/>
  <p:notesSz cx="9144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epartamento de Sistemas" initials="DdS" lastIdx="2" clrIdx="6">
    <p:extLst>
      <p:ext uri="{19B8F6BF-5375-455C-9EA6-DF929625EA0E}">
        <p15:presenceInfo xmlns:p15="http://schemas.microsoft.com/office/powerpoint/2012/main" userId="S::sistemas@archidiocesisgranada.es::d2e78363-ddb8-4feb-883c-5d0d3f0050c7" providerId="AD"/>
      </p:ext>
    </p:extLst>
  </p:cmAuthor>
  <p:cmAuthor id="1" name="José Francisco Ruiz Gualda" initials="JFRG" lastIdx="4" clrIdx="0">
    <p:extLst>
      <p:ext uri="{19B8F6BF-5375-455C-9EA6-DF929625EA0E}">
        <p15:presenceInfo xmlns:p15="http://schemas.microsoft.com/office/powerpoint/2012/main" userId="José Francisco Ruiz Gualda" providerId="None"/>
      </p:ext>
    </p:extLst>
  </p:cmAuthor>
  <p:cmAuthor id="8" name="Juan Vázquez Sánchez" initials="JVS" lastIdx="21" clrIdx="7">
    <p:extLst>
      <p:ext uri="{19B8F6BF-5375-455C-9EA6-DF929625EA0E}">
        <p15:presenceInfo xmlns:p15="http://schemas.microsoft.com/office/powerpoint/2012/main" userId="Juan Vázquez Sánchez" providerId="None"/>
      </p:ext>
    </p:extLst>
  </p:cmAuthor>
  <p:cmAuthor id="2" name="José Ruiz Gualda" initials="JRG" lastIdx="113" clrIdx="1">
    <p:extLst>
      <p:ext uri="{19B8F6BF-5375-455C-9EA6-DF929625EA0E}">
        <p15:presenceInfo xmlns:p15="http://schemas.microsoft.com/office/powerpoint/2012/main" userId="S-1-5-21-879053895-1969442123-889039369-1120" providerId="AD"/>
      </p:ext>
    </p:extLst>
  </p:cmAuthor>
  <p:cmAuthor id="3" name="Juan Vázquez" initials="JV" lastIdx="14" clrIdx="2">
    <p:extLst>
      <p:ext uri="{19B8F6BF-5375-455C-9EA6-DF929625EA0E}">
        <p15:presenceInfo xmlns:p15="http://schemas.microsoft.com/office/powerpoint/2012/main" userId="ee9546cf589a02e8" providerId="Windows Live"/>
      </p:ext>
    </p:extLst>
  </p:cmAuthor>
  <p:cmAuthor id="4" name="Javier Tallón" initials="JT" lastIdx="3" clrIdx="3">
    <p:extLst>
      <p:ext uri="{19B8F6BF-5375-455C-9EA6-DF929625EA0E}">
        <p15:presenceInfo xmlns:p15="http://schemas.microsoft.com/office/powerpoint/2012/main" userId="3236cfe1aef4fa59" providerId="Windows Live"/>
      </p:ext>
    </p:extLst>
  </p:cmAuthor>
  <p:cmAuthor id="5" name="José Ruiz Gualda" initials="JRG [2]" lastIdx="18" clrIdx="4">
    <p:extLst>
      <p:ext uri="{19B8F6BF-5375-455C-9EA6-DF929625EA0E}">
        <p15:presenceInfo xmlns:p15="http://schemas.microsoft.com/office/powerpoint/2012/main" userId="José Ruiz Gualda" providerId="None"/>
      </p:ext>
    </p:extLst>
  </p:cmAuthor>
  <p:cmAuthor id="6" name="Alberto Del Río Aguilar" initials="ADRA" lastIdx="26" clrIdx="5">
    <p:extLst>
      <p:ext uri="{19B8F6BF-5375-455C-9EA6-DF929625EA0E}">
        <p15:presenceInfo xmlns:p15="http://schemas.microsoft.com/office/powerpoint/2012/main" userId="S-1-5-21-879053895-1969442123-889039369-11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5D57"/>
    <a:srgbClr val="8D0505"/>
    <a:srgbClr val="EDBEBD"/>
    <a:srgbClr val="4D0303"/>
    <a:srgbClr val="BE3734"/>
    <a:srgbClr val="E39B99"/>
    <a:srgbClr val="DC807E"/>
    <a:srgbClr val="D66B68"/>
    <a:srgbClr val="E5A19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88538" autoAdjust="0"/>
  </p:normalViewPr>
  <p:slideViewPr>
    <p:cSldViewPr>
      <p:cViewPr varScale="1">
        <p:scale>
          <a:sx n="71" d="100"/>
          <a:sy n="71" d="100"/>
        </p:scale>
        <p:origin x="1416" y="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279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7.jpg"/><Relationship Id="rId5" Type="http://schemas.openxmlformats.org/officeDocument/2006/relationships/image" Target="../media/image35.jpg"/><Relationship Id="rId4" Type="http://schemas.openxmlformats.org/officeDocument/2006/relationships/image" Target="../media/image38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A13F31-E1FA-4122-B2BD-E822F13B7840}" type="doc">
      <dgm:prSet loTypeId="urn:microsoft.com/office/officeart/2005/8/layout/funnel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2F6ABA72-92B0-4F03-BD44-7761CB44D4D1}">
      <dgm:prSet phldrT="[Texte]"/>
      <dgm:spPr>
        <a:xfrm>
          <a:off x="2385536" y="295528"/>
          <a:ext cx="1118220" cy="1118220"/>
        </a:xfrm>
        <a:prstGeom prst="ellipse">
          <a:avLst/>
        </a:prstGeom>
        <a:solidFill>
          <a:srgbClr val="333366">
            <a:hueOff val="-2970046"/>
            <a:satOff val="24915"/>
            <a:lumOff val="29608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Harmonisation across the EU</a:t>
          </a:r>
        </a:p>
      </dgm:t>
    </dgm:pt>
    <dgm:pt modelId="{B837CA13-AB1D-411E-82DE-A667C2C43A4E}" type="parTrans" cxnId="{3B3E67E7-7EA0-45C0-B9F3-4FFD858620A5}">
      <dgm:prSet/>
      <dgm:spPr/>
      <dgm:t>
        <a:bodyPr/>
        <a:lstStyle/>
        <a:p>
          <a:endParaRPr lang="en-GB"/>
        </a:p>
      </dgm:t>
    </dgm:pt>
    <dgm:pt modelId="{BE76C7CD-035A-48BD-B8B0-DCEA19080AD6}" type="sibTrans" cxnId="{3B3E67E7-7EA0-45C0-B9F3-4FFD858620A5}">
      <dgm:prSet/>
      <dgm:spPr/>
      <dgm:t>
        <a:bodyPr/>
        <a:lstStyle/>
        <a:p>
          <a:endParaRPr lang="en-GB"/>
        </a:p>
      </dgm:t>
    </dgm:pt>
    <dgm:pt modelId="{80933B10-78FC-4E3B-BEDD-725322E03D77}">
      <dgm:prSet phldrT="[Texte]"/>
      <dgm:spPr>
        <a:xfrm>
          <a:off x="1242467" y="565888"/>
          <a:ext cx="1118220" cy="1118220"/>
        </a:xfrm>
        <a:prstGeom prst="ellipse">
          <a:avLst/>
        </a:prstGeom>
        <a:solidFill>
          <a:srgbClr val="333366">
            <a:hueOff val="-1485023"/>
            <a:satOff val="12458"/>
            <a:lumOff val="14804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Mutual recognition across the World</a:t>
          </a:r>
        </a:p>
      </dgm:t>
    </dgm:pt>
    <dgm:pt modelId="{EAC34049-8641-4050-B9C3-BDFF8119692D}" type="parTrans" cxnId="{B50A112C-63D3-4F3E-B820-6D340DBFD8C7}">
      <dgm:prSet/>
      <dgm:spPr/>
      <dgm:t>
        <a:bodyPr/>
        <a:lstStyle/>
        <a:p>
          <a:endParaRPr lang="en-GB"/>
        </a:p>
      </dgm:t>
    </dgm:pt>
    <dgm:pt modelId="{6C3AFA1F-57B9-444C-AB1E-601005D9C3DD}" type="sibTrans" cxnId="{B50A112C-63D3-4F3E-B820-6D340DBFD8C7}">
      <dgm:prSet/>
      <dgm:spPr/>
      <dgm:t>
        <a:bodyPr/>
        <a:lstStyle/>
        <a:p>
          <a:endParaRPr lang="en-GB"/>
        </a:p>
      </dgm:t>
    </dgm:pt>
    <dgm:pt modelId="{2ED080E4-25D6-4E3B-9CF8-1546B999D736}">
      <dgm:prSet phldrT="[Texte]"/>
      <dgm:spPr>
        <a:xfrm>
          <a:off x="2042615" y="1404802"/>
          <a:ext cx="1118220" cy="1118220"/>
        </a:xfrm>
        <a:prstGeom prst="ellipse">
          <a:avLst/>
        </a:prstGeom>
        <a:solidFill>
          <a:srgbClr val="33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Engagement of stakeholders</a:t>
          </a:r>
        </a:p>
      </dgm:t>
    </dgm:pt>
    <dgm:pt modelId="{3A524B36-B87E-460B-A7CE-6F1463CB9DE3}" type="parTrans" cxnId="{BDD0C7E9-8877-4428-84C1-BB4C0BCC64F5}">
      <dgm:prSet/>
      <dgm:spPr/>
      <dgm:t>
        <a:bodyPr/>
        <a:lstStyle/>
        <a:p>
          <a:endParaRPr lang="en-GB"/>
        </a:p>
      </dgm:t>
    </dgm:pt>
    <dgm:pt modelId="{0E97BB76-68D7-4B2E-9698-0F6525E77C83}" type="sibTrans" cxnId="{BDD0C7E9-8877-4428-84C1-BB4C0BCC64F5}">
      <dgm:prSet/>
      <dgm:spPr/>
      <dgm:t>
        <a:bodyPr/>
        <a:lstStyle/>
        <a:p>
          <a:endParaRPr lang="en-GB"/>
        </a:p>
      </dgm:t>
    </dgm:pt>
    <dgm:pt modelId="{EA4A7D1B-53C0-4A11-86B3-FC56BD44462B}">
      <dgm:prSet phldrT="[Texte]"/>
      <dgm:spPr>
        <a:xfrm>
          <a:off x="993973" y="3249617"/>
          <a:ext cx="2981920" cy="74548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+mn-ea"/>
              <a:cs typeface="+mn-cs"/>
            </a:rPr>
            <a:t>ICCF</a:t>
          </a:r>
        </a:p>
      </dgm:t>
    </dgm:pt>
    <dgm:pt modelId="{9662E017-E112-498C-86AD-AC6D60749B88}" type="parTrans" cxnId="{EDC5F550-FEA4-4293-8A50-0C83CFD32DB1}">
      <dgm:prSet/>
      <dgm:spPr/>
      <dgm:t>
        <a:bodyPr/>
        <a:lstStyle/>
        <a:p>
          <a:endParaRPr lang="en-GB"/>
        </a:p>
      </dgm:t>
    </dgm:pt>
    <dgm:pt modelId="{15585448-65BD-470D-B7E0-01B2ABC9BCFD}" type="sibTrans" cxnId="{EDC5F550-FEA4-4293-8A50-0C83CFD32DB1}">
      <dgm:prSet/>
      <dgm:spPr/>
      <dgm:t>
        <a:bodyPr/>
        <a:lstStyle/>
        <a:p>
          <a:endParaRPr lang="en-GB"/>
        </a:p>
      </dgm:t>
    </dgm:pt>
    <dgm:pt modelId="{AF235DBE-4216-439F-B7C1-9B90F20F5CED}" type="pres">
      <dgm:prSet presAssocID="{7FA13F31-E1FA-4122-B2BD-E822F13B7840}" presName="Name0" presStyleCnt="0">
        <dgm:presLayoutVars>
          <dgm:chMax val="4"/>
          <dgm:resizeHandles val="exact"/>
        </dgm:presLayoutVars>
      </dgm:prSet>
      <dgm:spPr/>
    </dgm:pt>
    <dgm:pt modelId="{BB067B50-E6D5-418F-9B1F-0C9A20608658}" type="pres">
      <dgm:prSet presAssocID="{7FA13F31-E1FA-4122-B2BD-E822F13B7840}" presName="ellipse" presStyleLbl="trBgShp" presStyleIdx="0" presStyleCnt="1"/>
      <dgm:spPr>
        <a:xfrm>
          <a:off x="877181" y="205573"/>
          <a:ext cx="3205564" cy="1113250"/>
        </a:xfrm>
        <a:prstGeom prst="ellipse">
          <a:avLst/>
        </a:prstGeom>
        <a:solidFill>
          <a:srgbClr val="33336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2FA515EB-B9FD-48DA-9153-05056A9C422B}" type="pres">
      <dgm:prSet presAssocID="{7FA13F31-E1FA-4122-B2BD-E822F13B7840}" presName="arrow1" presStyleLbl="fgShp" presStyleIdx="0" presStyleCnt="1"/>
      <dgm:spPr>
        <a:xfrm>
          <a:off x="2174317" y="2931546"/>
          <a:ext cx="621233" cy="397589"/>
        </a:xfrm>
        <a:prstGeom prst="downArrow">
          <a:avLst/>
        </a:prstGeom>
        <a:solidFill>
          <a:srgbClr val="333366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3F41F86-7A06-4D6A-876F-86C9B5C4013E}" type="pres">
      <dgm:prSet presAssocID="{7FA13F31-E1FA-4122-B2BD-E822F13B7840}" presName="rectangle" presStyleLbl="revTx" presStyleIdx="0" presStyleCnt="1">
        <dgm:presLayoutVars>
          <dgm:bulletEnabled val="1"/>
        </dgm:presLayoutVars>
      </dgm:prSet>
      <dgm:spPr/>
    </dgm:pt>
    <dgm:pt modelId="{DA13C98F-B5F3-40D5-9AE3-C411DFFF4866}" type="pres">
      <dgm:prSet presAssocID="{80933B10-78FC-4E3B-BEDD-725322E03D77}" presName="item1" presStyleLbl="node1" presStyleIdx="0" presStyleCnt="3">
        <dgm:presLayoutVars>
          <dgm:bulletEnabled val="1"/>
        </dgm:presLayoutVars>
      </dgm:prSet>
      <dgm:spPr/>
    </dgm:pt>
    <dgm:pt modelId="{A86CE2EF-F5C6-4971-B47A-47C7D2886322}" type="pres">
      <dgm:prSet presAssocID="{2ED080E4-25D6-4E3B-9CF8-1546B999D736}" presName="item2" presStyleLbl="node1" presStyleIdx="1" presStyleCnt="3">
        <dgm:presLayoutVars>
          <dgm:bulletEnabled val="1"/>
        </dgm:presLayoutVars>
      </dgm:prSet>
      <dgm:spPr/>
    </dgm:pt>
    <dgm:pt modelId="{FD3957A4-7B54-4BB8-94B7-62CBFA59EA37}" type="pres">
      <dgm:prSet presAssocID="{EA4A7D1B-53C0-4A11-86B3-FC56BD44462B}" presName="item3" presStyleLbl="node1" presStyleIdx="2" presStyleCnt="3">
        <dgm:presLayoutVars>
          <dgm:bulletEnabled val="1"/>
        </dgm:presLayoutVars>
      </dgm:prSet>
      <dgm:spPr/>
    </dgm:pt>
    <dgm:pt modelId="{D5F45C82-07AE-45D7-8FBD-DDB5C779B844}" type="pres">
      <dgm:prSet presAssocID="{7FA13F31-E1FA-4122-B2BD-E822F13B7840}" presName="funnel" presStyleLbl="trAlignAcc1" presStyleIdx="0" presStyleCnt="1"/>
      <dgm:spPr>
        <a:xfrm>
          <a:off x="745480" y="68902"/>
          <a:ext cx="3478907" cy="2783126"/>
        </a:xfrm>
        <a:prstGeom prst="funnel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3336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B50A112C-63D3-4F3E-B820-6D340DBFD8C7}" srcId="{7FA13F31-E1FA-4122-B2BD-E822F13B7840}" destId="{80933B10-78FC-4E3B-BEDD-725322E03D77}" srcOrd="1" destOrd="0" parTransId="{EAC34049-8641-4050-B9C3-BDFF8119692D}" sibTransId="{6C3AFA1F-57B9-444C-AB1E-601005D9C3DD}"/>
    <dgm:cxn modelId="{EDC5F550-FEA4-4293-8A50-0C83CFD32DB1}" srcId="{7FA13F31-E1FA-4122-B2BD-E822F13B7840}" destId="{EA4A7D1B-53C0-4A11-86B3-FC56BD44462B}" srcOrd="3" destOrd="0" parTransId="{9662E017-E112-498C-86AD-AC6D60749B88}" sibTransId="{15585448-65BD-470D-B7E0-01B2ABC9BCFD}"/>
    <dgm:cxn modelId="{A23BAC7B-5B3D-4583-B283-0CA5226B9917}" type="presOf" srcId="{2ED080E4-25D6-4E3B-9CF8-1546B999D736}" destId="{DA13C98F-B5F3-40D5-9AE3-C411DFFF4866}" srcOrd="0" destOrd="0" presId="urn:microsoft.com/office/officeart/2005/8/layout/funnel1"/>
    <dgm:cxn modelId="{F9A69E9C-70EB-4CD8-9790-F65951620BE7}" type="presOf" srcId="{EA4A7D1B-53C0-4A11-86B3-FC56BD44462B}" destId="{43F41F86-7A06-4D6A-876F-86C9B5C4013E}" srcOrd="0" destOrd="0" presId="urn:microsoft.com/office/officeart/2005/8/layout/funnel1"/>
    <dgm:cxn modelId="{C067189D-B3B5-4E5A-9DFE-FF77E426B2B9}" type="presOf" srcId="{80933B10-78FC-4E3B-BEDD-725322E03D77}" destId="{A86CE2EF-F5C6-4971-B47A-47C7D2886322}" srcOrd="0" destOrd="0" presId="urn:microsoft.com/office/officeart/2005/8/layout/funnel1"/>
    <dgm:cxn modelId="{F456F3A7-0FC0-4964-ABDB-BC28BBC941DA}" type="presOf" srcId="{2F6ABA72-92B0-4F03-BD44-7761CB44D4D1}" destId="{FD3957A4-7B54-4BB8-94B7-62CBFA59EA37}" srcOrd="0" destOrd="0" presId="urn:microsoft.com/office/officeart/2005/8/layout/funnel1"/>
    <dgm:cxn modelId="{48FF44C5-2C41-41AF-99EB-0BC242134F39}" type="presOf" srcId="{7FA13F31-E1FA-4122-B2BD-E822F13B7840}" destId="{AF235DBE-4216-439F-B7C1-9B90F20F5CED}" srcOrd="0" destOrd="0" presId="urn:microsoft.com/office/officeart/2005/8/layout/funnel1"/>
    <dgm:cxn modelId="{3B3E67E7-7EA0-45C0-B9F3-4FFD858620A5}" srcId="{7FA13F31-E1FA-4122-B2BD-E822F13B7840}" destId="{2F6ABA72-92B0-4F03-BD44-7761CB44D4D1}" srcOrd="0" destOrd="0" parTransId="{B837CA13-AB1D-411E-82DE-A667C2C43A4E}" sibTransId="{BE76C7CD-035A-48BD-B8B0-DCEA19080AD6}"/>
    <dgm:cxn modelId="{BDD0C7E9-8877-4428-84C1-BB4C0BCC64F5}" srcId="{7FA13F31-E1FA-4122-B2BD-E822F13B7840}" destId="{2ED080E4-25D6-4E3B-9CF8-1546B999D736}" srcOrd="2" destOrd="0" parTransId="{3A524B36-B87E-460B-A7CE-6F1463CB9DE3}" sibTransId="{0E97BB76-68D7-4B2E-9698-0F6525E77C83}"/>
    <dgm:cxn modelId="{DC3FFD48-F498-4CFE-9786-DE3863B12FEA}" type="presParOf" srcId="{AF235DBE-4216-439F-B7C1-9B90F20F5CED}" destId="{BB067B50-E6D5-418F-9B1F-0C9A20608658}" srcOrd="0" destOrd="0" presId="urn:microsoft.com/office/officeart/2005/8/layout/funnel1"/>
    <dgm:cxn modelId="{B0D7312C-4404-4BCA-84F9-233346DCD8A7}" type="presParOf" srcId="{AF235DBE-4216-439F-B7C1-9B90F20F5CED}" destId="{2FA515EB-B9FD-48DA-9153-05056A9C422B}" srcOrd="1" destOrd="0" presId="urn:microsoft.com/office/officeart/2005/8/layout/funnel1"/>
    <dgm:cxn modelId="{44C93712-6C0E-4EC8-85AF-B2B9C53DA7F7}" type="presParOf" srcId="{AF235DBE-4216-439F-B7C1-9B90F20F5CED}" destId="{43F41F86-7A06-4D6A-876F-86C9B5C4013E}" srcOrd="2" destOrd="0" presId="urn:microsoft.com/office/officeart/2005/8/layout/funnel1"/>
    <dgm:cxn modelId="{05761AA7-D510-4222-87F4-97CD5BFACDF2}" type="presParOf" srcId="{AF235DBE-4216-439F-B7C1-9B90F20F5CED}" destId="{DA13C98F-B5F3-40D5-9AE3-C411DFFF4866}" srcOrd="3" destOrd="0" presId="urn:microsoft.com/office/officeart/2005/8/layout/funnel1"/>
    <dgm:cxn modelId="{E89598E2-FF5F-47FF-BC8A-011D08E01116}" type="presParOf" srcId="{AF235DBE-4216-439F-B7C1-9B90F20F5CED}" destId="{A86CE2EF-F5C6-4971-B47A-47C7D2886322}" srcOrd="4" destOrd="0" presId="urn:microsoft.com/office/officeart/2005/8/layout/funnel1"/>
    <dgm:cxn modelId="{61F092C1-6CB9-42EF-AE17-580B4D9DF189}" type="presParOf" srcId="{AF235DBE-4216-439F-B7C1-9B90F20F5CED}" destId="{FD3957A4-7B54-4BB8-94B7-62CBFA59EA37}" srcOrd="5" destOrd="0" presId="urn:microsoft.com/office/officeart/2005/8/layout/funnel1"/>
    <dgm:cxn modelId="{4264DA18-1E8A-4402-9350-2BC57A46C12C}" type="presParOf" srcId="{AF235DBE-4216-439F-B7C1-9B90F20F5CED}" destId="{D5F45C82-07AE-45D7-8FBD-DDB5C779B84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519B1A-A109-40DA-9EA9-B6DF4CD8B89E}" type="doc">
      <dgm:prSet loTypeId="urn:microsoft.com/office/officeart/2005/8/layout/arrow2" loCatId="process" qsTypeId="urn:microsoft.com/office/officeart/2005/8/quickstyle/simple5" qsCatId="simple" csTypeId="urn:microsoft.com/office/officeart/2005/8/colors/colorful2" csCatId="colorful" phldr="1"/>
      <dgm:spPr/>
    </dgm:pt>
    <dgm:pt modelId="{A025913E-36F2-49E8-A594-B46032A0EC4B}">
      <dgm:prSet phldrT="[Texte]"/>
      <dgm:spPr/>
      <dgm:t>
        <a:bodyPr/>
        <a:lstStyle/>
        <a:p>
          <a:r>
            <a:rPr lang="en-GB" dirty="0"/>
            <a:t>Phase 1</a:t>
          </a:r>
        </a:p>
        <a:p>
          <a:r>
            <a:rPr lang="en-GB" dirty="0"/>
            <a:t>2014</a:t>
          </a:r>
        </a:p>
        <a:p>
          <a:r>
            <a:rPr lang="en-GB" dirty="0"/>
            <a:t>Feasibility</a:t>
          </a:r>
        </a:p>
      </dgm:t>
    </dgm:pt>
    <dgm:pt modelId="{7EDD8ABE-79F9-458B-BA17-A0BD800F526D}" type="parTrans" cxnId="{591BD40F-491C-4449-9178-641479307C57}">
      <dgm:prSet/>
      <dgm:spPr/>
      <dgm:t>
        <a:bodyPr/>
        <a:lstStyle/>
        <a:p>
          <a:endParaRPr lang="en-GB"/>
        </a:p>
      </dgm:t>
    </dgm:pt>
    <dgm:pt modelId="{082E7065-7B6B-49BB-A859-0655B9BCF687}" type="sibTrans" cxnId="{591BD40F-491C-4449-9178-641479307C57}">
      <dgm:prSet/>
      <dgm:spPr/>
      <dgm:t>
        <a:bodyPr/>
        <a:lstStyle/>
        <a:p>
          <a:endParaRPr lang="en-GB"/>
        </a:p>
      </dgm:t>
    </dgm:pt>
    <dgm:pt modelId="{D07D743A-C407-47CB-AEEB-AB83D0FF9193}">
      <dgm:prSet phldrT="[Texte]"/>
      <dgm:spPr/>
      <dgm:t>
        <a:bodyPr/>
        <a:lstStyle/>
        <a:p>
          <a:r>
            <a:rPr lang="en-GB" dirty="0"/>
            <a:t>Phase 2</a:t>
          </a:r>
        </a:p>
        <a:p>
          <a:r>
            <a:rPr lang="en-GB" dirty="0"/>
            <a:t>2015-2016</a:t>
          </a:r>
        </a:p>
        <a:p>
          <a:r>
            <a:rPr lang="en-GB" dirty="0"/>
            <a:t>ICCF design</a:t>
          </a:r>
        </a:p>
      </dgm:t>
    </dgm:pt>
    <dgm:pt modelId="{983ABD9D-0A51-4462-88CC-78394F9454FA}" type="parTrans" cxnId="{C152DD57-41D7-4ED3-BB50-6585B1D0A1A0}">
      <dgm:prSet/>
      <dgm:spPr/>
      <dgm:t>
        <a:bodyPr/>
        <a:lstStyle/>
        <a:p>
          <a:endParaRPr lang="en-GB"/>
        </a:p>
      </dgm:t>
    </dgm:pt>
    <dgm:pt modelId="{8266403F-9968-4B69-A337-FB628C327532}" type="sibTrans" cxnId="{C152DD57-41D7-4ED3-BB50-6585B1D0A1A0}">
      <dgm:prSet/>
      <dgm:spPr/>
      <dgm:t>
        <a:bodyPr/>
        <a:lstStyle/>
        <a:p>
          <a:endParaRPr lang="en-GB"/>
        </a:p>
      </dgm:t>
    </dgm:pt>
    <dgm:pt modelId="{F179EF6D-7831-43CE-8A19-933F93A6C382}">
      <dgm:prSet phldrT="[Texte]"/>
      <dgm:spPr/>
      <dgm:t>
        <a:bodyPr/>
        <a:lstStyle/>
        <a:p>
          <a:pPr algn="l"/>
          <a:r>
            <a:rPr lang="en-GB" dirty="0"/>
            <a:t>Phase 3</a:t>
          </a:r>
        </a:p>
        <a:p>
          <a:pPr algn="l"/>
          <a:r>
            <a:rPr lang="en-GB" dirty="0"/>
            <a:t>2017-2018</a:t>
          </a:r>
        </a:p>
        <a:p>
          <a:pPr algn="l"/>
          <a:r>
            <a:rPr lang="en-GB" dirty="0"/>
            <a:t>ICCF testing &amp; improvement</a:t>
          </a:r>
        </a:p>
        <a:p>
          <a:pPr algn="l"/>
          <a:endParaRPr lang="en-GB" dirty="0"/>
        </a:p>
        <a:p>
          <a:pPr algn="l"/>
          <a:r>
            <a:rPr lang="en-GB" b="1" i="1" dirty="0"/>
            <a:t>JOIN(2017)450</a:t>
          </a:r>
        </a:p>
        <a:p>
          <a:pPr algn="l"/>
          <a:r>
            <a:rPr lang="en-GB" b="1" i="1" dirty="0"/>
            <a:t>COM(2017)477</a:t>
          </a:r>
        </a:p>
      </dgm:t>
    </dgm:pt>
    <dgm:pt modelId="{30702296-F346-4CBD-B808-2FFF57E264E1}" type="parTrans" cxnId="{81F1D847-E62F-44B4-9081-61DF1FE6A771}">
      <dgm:prSet/>
      <dgm:spPr/>
      <dgm:t>
        <a:bodyPr/>
        <a:lstStyle/>
        <a:p>
          <a:endParaRPr lang="en-GB"/>
        </a:p>
      </dgm:t>
    </dgm:pt>
    <dgm:pt modelId="{068F6B9F-EBCF-424B-8565-B6964E29BDD9}" type="sibTrans" cxnId="{81F1D847-E62F-44B4-9081-61DF1FE6A771}">
      <dgm:prSet/>
      <dgm:spPr/>
      <dgm:t>
        <a:bodyPr/>
        <a:lstStyle/>
        <a:p>
          <a:endParaRPr lang="en-GB"/>
        </a:p>
      </dgm:t>
    </dgm:pt>
    <dgm:pt modelId="{951DBBAC-64CC-4EAB-AB9B-B4F0EFDA2839}">
      <dgm:prSet phldrT="[Texte]"/>
      <dgm:spPr/>
      <dgm:t>
        <a:bodyPr/>
        <a:lstStyle/>
        <a:p>
          <a:r>
            <a:rPr lang="en-GB" b="1" u="sng" dirty="0"/>
            <a:t>Phase 4</a:t>
          </a:r>
        </a:p>
        <a:p>
          <a:r>
            <a:rPr lang="en-GB" b="1" dirty="0"/>
            <a:t>2019-2020</a:t>
          </a:r>
        </a:p>
        <a:p>
          <a:r>
            <a:rPr lang="en-GB" b="1" dirty="0"/>
            <a:t>ECCF/ICCF(s) implementation study</a:t>
          </a:r>
        </a:p>
        <a:p>
          <a:endParaRPr lang="en-GB" b="1" dirty="0"/>
        </a:p>
        <a:p>
          <a:r>
            <a:rPr lang="en-GB" b="1" dirty="0"/>
            <a:t>03/2019 to 06/2020</a:t>
          </a:r>
        </a:p>
      </dgm:t>
    </dgm:pt>
    <dgm:pt modelId="{A6205AA6-A4E0-4920-8354-F4C188262E64}" type="parTrans" cxnId="{F70D3FCC-777E-4E17-BA2D-51075D14AE8A}">
      <dgm:prSet/>
      <dgm:spPr/>
      <dgm:t>
        <a:bodyPr/>
        <a:lstStyle/>
        <a:p>
          <a:endParaRPr lang="en-GB"/>
        </a:p>
      </dgm:t>
    </dgm:pt>
    <dgm:pt modelId="{F00E14C0-84AD-4C47-9AB1-63C9AA1D771F}" type="sibTrans" cxnId="{F70D3FCC-777E-4E17-BA2D-51075D14AE8A}">
      <dgm:prSet/>
      <dgm:spPr/>
      <dgm:t>
        <a:bodyPr/>
        <a:lstStyle/>
        <a:p>
          <a:endParaRPr lang="en-GB"/>
        </a:p>
      </dgm:t>
    </dgm:pt>
    <dgm:pt modelId="{76AF41FE-0A30-44B4-AC51-C906EFD712EA}" type="pres">
      <dgm:prSet presAssocID="{79519B1A-A109-40DA-9EA9-B6DF4CD8B89E}" presName="arrowDiagram" presStyleCnt="0">
        <dgm:presLayoutVars>
          <dgm:chMax val="5"/>
          <dgm:dir/>
          <dgm:resizeHandles val="exact"/>
        </dgm:presLayoutVars>
      </dgm:prSet>
      <dgm:spPr/>
    </dgm:pt>
    <dgm:pt modelId="{BA8309C0-670C-498C-8FEF-66D18CDC06D5}" type="pres">
      <dgm:prSet presAssocID="{79519B1A-A109-40DA-9EA9-B6DF4CD8B89E}" presName="arrow" presStyleLbl="bgShp" presStyleIdx="0" presStyleCnt="1"/>
      <dgm:spPr/>
    </dgm:pt>
    <dgm:pt modelId="{2A9C5EDE-D362-405B-948B-B5BBFFD55070}" type="pres">
      <dgm:prSet presAssocID="{79519B1A-A109-40DA-9EA9-B6DF4CD8B89E}" presName="arrowDiagram4" presStyleCnt="0"/>
      <dgm:spPr/>
    </dgm:pt>
    <dgm:pt modelId="{4D7F3FED-29D3-4A45-B202-3D2A9AFF89F5}" type="pres">
      <dgm:prSet presAssocID="{A025913E-36F2-49E8-A594-B46032A0EC4B}" presName="bullet4a" presStyleLbl="node1" presStyleIdx="0" presStyleCnt="4"/>
      <dgm:spPr/>
    </dgm:pt>
    <dgm:pt modelId="{4A0F111A-D1A3-4ABC-BF73-834EAEE188E6}" type="pres">
      <dgm:prSet presAssocID="{A025913E-36F2-49E8-A594-B46032A0EC4B}" presName="textBox4a" presStyleLbl="revTx" presStyleIdx="0" presStyleCnt="4">
        <dgm:presLayoutVars>
          <dgm:bulletEnabled val="1"/>
        </dgm:presLayoutVars>
      </dgm:prSet>
      <dgm:spPr/>
    </dgm:pt>
    <dgm:pt modelId="{C482E3EA-1DF0-4B65-BAFB-B2A282F0ADE2}" type="pres">
      <dgm:prSet presAssocID="{D07D743A-C407-47CB-AEEB-AB83D0FF9193}" presName="bullet4b" presStyleLbl="node1" presStyleIdx="1" presStyleCnt="4"/>
      <dgm:spPr/>
    </dgm:pt>
    <dgm:pt modelId="{4B844DA8-3AE8-4451-A992-7FFDE1444354}" type="pres">
      <dgm:prSet presAssocID="{D07D743A-C407-47CB-AEEB-AB83D0FF9193}" presName="textBox4b" presStyleLbl="revTx" presStyleIdx="1" presStyleCnt="4">
        <dgm:presLayoutVars>
          <dgm:bulletEnabled val="1"/>
        </dgm:presLayoutVars>
      </dgm:prSet>
      <dgm:spPr/>
    </dgm:pt>
    <dgm:pt modelId="{13A766EE-697D-4291-AB55-81B75BD36E7B}" type="pres">
      <dgm:prSet presAssocID="{F179EF6D-7831-43CE-8A19-933F93A6C382}" presName="bullet4c" presStyleLbl="node1" presStyleIdx="2" presStyleCnt="4"/>
      <dgm:spPr/>
    </dgm:pt>
    <dgm:pt modelId="{295EE1E7-794A-4F9F-8ED7-BD1BC76B40FF}" type="pres">
      <dgm:prSet presAssocID="{F179EF6D-7831-43CE-8A19-933F93A6C382}" presName="textBox4c" presStyleLbl="revTx" presStyleIdx="2" presStyleCnt="4">
        <dgm:presLayoutVars>
          <dgm:bulletEnabled val="1"/>
        </dgm:presLayoutVars>
      </dgm:prSet>
      <dgm:spPr/>
    </dgm:pt>
    <dgm:pt modelId="{2065710B-8422-4BF6-B262-92432A7F0792}" type="pres">
      <dgm:prSet presAssocID="{951DBBAC-64CC-4EAB-AB9B-B4F0EFDA2839}" presName="bullet4d" presStyleLbl="node1" presStyleIdx="3" presStyleCnt="4"/>
      <dgm:spPr/>
    </dgm:pt>
    <dgm:pt modelId="{AFE055E9-188E-4B4A-854C-A9A274495366}" type="pres">
      <dgm:prSet presAssocID="{951DBBAC-64CC-4EAB-AB9B-B4F0EFDA2839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B96D1D09-85FE-4600-A8E3-1F1953DED78D}" type="presOf" srcId="{D07D743A-C407-47CB-AEEB-AB83D0FF9193}" destId="{4B844DA8-3AE8-4451-A992-7FFDE1444354}" srcOrd="0" destOrd="0" presId="urn:microsoft.com/office/officeart/2005/8/layout/arrow2"/>
    <dgm:cxn modelId="{591BD40F-491C-4449-9178-641479307C57}" srcId="{79519B1A-A109-40DA-9EA9-B6DF4CD8B89E}" destId="{A025913E-36F2-49E8-A594-B46032A0EC4B}" srcOrd="0" destOrd="0" parTransId="{7EDD8ABE-79F9-458B-BA17-A0BD800F526D}" sibTransId="{082E7065-7B6B-49BB-A859-0655B9BCF687}"/>
    <dgm:cxn modelId="{0BEA243D-E0DC-4123-BA06-76A02656D737}" type="presOf" srcId="{951DBBAC-64CC-4EAB-AB9B-B4F0EFDA2839}" destId="{AFE055E9-188E-4B4A-854C-A9A274495366}" srcOrd="0" destOrd="0" presId="urn:microsoft.com/office/officeart/2005/8/layout/arrow2"/>
    <dgm:cxn modelId="{6B10A15F-CF8E-442E-B1A2-8F0C920DB801}" type="presOf" srcId="{A025913E-36F2-49E8-A594-B46032A0EC4B}" destId="{4A0F111A-D1A3-4ABC-BF73-834EAEE188E6}" srcOrd="0" destOrd="0" presId="urn:microsoft.com/office/officeart/2005/8/layout/arrow2"/>
    <dgm:cxn modelId="{970BEA60-FB9D-440E-8D66-059CBCBC4D04}" type="presOf" srcId="{79519B1A-A109-40DA-9EA9-B6DF4CD8B89E}" destId="{76AF41FE-0A30-44B4-AC51-C906EFD712EA}" srcOrd="0" destOrd="0" presId="urn:microsoft.com/office/officeart/2005/8/layout/arrow2"/>
    <dgm:cxn modelId="{81F1D847-E62F-44B4-9081-61DF1FE6A771}" srcId="{79519B1A-A109-40DA-9EA9-B6DF4CD8B89E}" destId="{F179EF6D-7831-43CE-8A19-933F93A6C382}" srcOrd="2" destOrd="0" parTransId="{30702296-F346-4CBD-B808-2FFF57E264E1}" sibTransId="{068F6B9F-EBCF-424B-8565-B6964E29BDD9}"/>
    <dgm:cxn modelId="{C152DD57-41D7-4ED3-BB50-6585B1D0A1A0}" srcId="{79519B1A-A109-40DA-9EA9-B6DF4CD8B89E}" destId="{D07D743A-C407-47CB-AEEB-AB83D0FF9193}" srcOrd="1" destOrd="0" parTransId="{983ABD9D-0A51-4462-88CC-78394F9454FA}" sibTransId="{8266403F-9968-4B69-A337-FB628C327532}"/>
    <dgm:cxn modelId="{5D6C6B78-26D4-4B58-BF72-3A78A1EA3D92}" type="presOf" srcId="{F179EF6D-7831-43CE-8A19-933F93A6C382}" destId="{295EE1E7-794A-4F9F-8ED7-BD1BC76B40FF}" srcOrd="0" destOrd="0" presId="urn:microsoft.com/office/officeart/2005/8/layout/arrow2"/>
    <dgm:cxn modelId="{F70D3FCC-777E-4E17-BA2D-51075D14AE8A}" srcId="{79519B1A-A109-40DA-9EA9-B6DF4CD8B89E}" destId="{951DBBAC-64CC-4EAB-AB9B-B4F0EFDA2839}" srcOrd="3" destOrd="0" parTransId="{A6205AA6-A4E0-4920-8354-F4C188262E64}" sibTransId="{F00E14C0-84AD-4C47-9AB1-63C9AA1D771F}"/>
    <dgm:cxn modelId="{1EA2D803-8AE0-46A8-94C3-4FF3B016D4C2}" type="presParOf" srcId="{76AF41FE-0A30-44B4-AC51-C906EFD712EA}" destId="{BA8309C0-670C-498C-8FEF-66D18CDC06D5}" srcOrd="0" destOrd="0" presId="urn:microsoft.com/office/officeart/2005/8/layout/arrow2"/>
    <dgm:cxn modelId="{2BE65F46-BC66-4457-90FA-07D382DED0D5}" type="presParOf" srcId="{76AF41FE-0A30-44B4-AC51-C906EFD712EA}" destId="{2A9C5EDE-D362-405B-948B-B5BBFFD55070}" srcOrd="1" destOrd="0" presId="urn:microsoft.com/office/officeart/2005/8/layout/arrow2"/>
    <dgm:cxn modelId="{99672CFA-2EC6-4A14-80C1-5B675BCD1AA5}" type="presParOf" srcId="{2A9C5EDE-D362-405B-948B-B5BBFFD55070}" destId="{4D7F3FED-29D3-4A45-B202-3D2A9AFF89F5}" srcOrd="0" destOrd="0" presId="urn:microsoft.com/office/officeart/2005/8/layout/arrow2"/>
    <dgm:cxn modelId="{2119AFDB-69AA-4449-BF89-0AFD288E4CE5}" type="presParOf" srcId="{2A9C5EDE-D362-405B-948B-B5BBFFD55070}" destId="{4A0F111A-D1A3-4ABC-BF73-834EAEE188E6}" srcOrd="1" destOrd="0" presId="urn:microsoft.com/office/officeart/2005/8/layout/arrow2"/>
    <dgm:cxn modelId="{3B59479A-0B45-4C37-A51F-61CCD2EAF1B7}" type="presParOf" srcId="{2A9C5EDE-D362-405B-948B-B5BBFFD55070}" destId="{C482E3EA-1DF0-4B65-BAFB-B2A282F0ADE2}" srcOrd="2" destOrd="0" presId="urn:microsoft.com/office/officeart/2005/8/layout/arrow2"/>
    <dgm:cxn modelId="{B71AE94B-3FA3-4369-89D7-F75AA4CC619A}" type="presParOf" srcId="{2A9C5EDE-D362-405B-948B-B5BBFFD55070}" destId="{4B844DA8-3AE8-4451-A992-7FFDE1444354}" srcOrd="3" destOrd="0" presId="urn:microsoft.com/office/officeart/2005/8/layout/arrow2"/>
    <dgm:cxn modelId="{D10603F8-FB49-489A-9DA7-8B6B14912FDC}" type="presParOf" srcId="{2A9C5EDE-D362-405B-948B-B5BBFFD55070}" destId="{13A766EE-697D-4291-AB55-81B75BD36E7B}" srcOrd="4" destOrd="0" presId="urn:microsoft.com/office/officeart/2005/8/layout/arrow2"/>
    <dgm:cxn modelId="{9E9A340F-17F7-464A-A37F-924ED464B7D1}" type="presParOf" srcId="{2A9C5EDE-D362-405B-948B-B5BBFFD55070}" destId="{295EE1E7-794A-4F9F-8ED7-BD1BC76B40FF}" srcOrd="5" destOrd="0" presId="urn:microsoft.com/office/officeart/2005/8/layout/arrow2"/>
    <dgm:cxn modelId="{AE9882B1-5EFB-4A58-A8E2-F0CFAB75AA66}" type="presParOf" srcId="{2A9C5EDE-D362-405B-948B-B5BBFFD55070}" destId="{2065710B-8422-4BF6-B262-92432A7F0792}" srcOrd="6" destOrd="0" presId="urn:microsoft.com/office/officeart/2005/8/layout/arrow2"/>
    <dgm:cxn modelId="{6F3B2A21-3A7B-4CFB-81B2-0102A6F4F846}" type="presParOf" srcId="{2A9C5EDE-D362-405B-948B-B5BBFFD55070}" destId="{AFE055E9-188E-4B4A-854C-A9A27449536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E7A97F-61C8-44D5-B25D-E00F6BEE539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8C974D29-3BD4-49A1-9FBF-278804C12008}">
      <dgm:prSet phldrT="[Texte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ICCF</a:t>
          </a:r>
          <a:endParaRPr lang="en-GB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4A539E-95AD-4390-8395-8CC6118C5812}" type="parTrans" cxnId="{2E58934C-E09E-4320-BDBA-296DE1A56A92}">
      <dgm:prSet/>
      <dgm:spPr/>
      <dgm:t>
        <a:bodyPr/>
        <a:lstStyle/>
        <a:p>
          <a:endParaRPr lang="en-GB"/>
        </a:p>
      </dgm:t>
    </dgm:pt>
    <dgm:pt modelId="{80852B71-77E3-4F70-BBFA-ECA05320E16D}" type="sibTrans" cxnId="{2E58934C-E09E-4320-BDBA-296DE1A56A92}">
      <dgm:prSet/>
      <dgm:spPr/>
      <dgm:t>
        <a:bodyPr/>
        <a:lstStyle/>
        <a:p>
          <a:endParaRPr lang="en-GB"/>
        </a:p>
      </dgm:t>
    </dgm:pt>
    <dgm:pt modelId="{47CE748C-9E0B-4902-A8D8-B99E046EF076}">
      <dgm:prSet phldrT="[Texte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</a:t>
          </a:r>
        </a:p>
      </dgm:t>
    </dgm:pt>
    <dgm:pt modelId="{B6651AED-6460-4D66-87AF-4C843E641181}" type="parTrans" cxnId="{6F5D60F9-E4EC-49E6-99FB-6785511A76A4}">
      <dgm:prSet/>
      <dgm:spPr/>
      <dgm:t>
        <a:bodyPr/>
        <a:lstStyle/>
        <a:p>
          <a:endParaRPr lang="en-GB"/>
        </a:p>
      </dgm:t>
    </dgm:pt>
    <dgm:pt modelId="{743FEAFA-5761-43A3-8266-D9E009C8CEBD}" type="sibTrans" cxnId="{6F5D60F9-E4EC-49E6-99FB-6785511A76A4}">
      <dgm:prSet/>
      <dgm:spPr/>
      <dgm:t>
        <a:bodyPr/>
        <a:lstStyle/>
        <a:p>
          <a:endParaRPr lang="en-GB"/>
        </a:p>
      </dgm:t>
    </dgm:pt>
    <dgm:pt modelId="{0DB511ED-E90D-4FF0-9DBD-97F8786B8BF1}">
      <dgm:prSet phldrT="[Texte]"/>
      <dgm:spPr>
        <a:blipFill dpi="0" rotWithShape="0">
          <a:blip xmlns:r="http://schemas.openxmlformats.org/officeDocument/2006/relationships" r:embed="rId3">
            <a:alphaModFix amt="50000"/>
          </a:blip>
          <a:srcRect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dirty="0">
              <a:solidFill>
                <a:schemeClr val="bg1">
                  <a:lumMod val="50000"/>
                </a:schemeClr>
              </a:solidFill>
            </a:rPr>
            <a:t> </a:t>
          </a:r>
        </a:p>
      </dgm:t>
    </dgm:pt>
    <dgm:pt modelId="{52E5E63D-A1C4-4D96-93EE-B43A40AC5D27}" type="parTrans" cxnId="{57A72088-7793-4EFD-89A7-DC7207164E6C}">
      <dgm:prSet/>
      <dgm:spPr/>
      <dgm:t>
        <a:bodyPr/>
        <a:lstStyle/>
        <a:p>
          <a:endParaRPr lang="en-GB"/>
        </a:p>
      </dgm:t>
    </dgm:pt>
    <dgm:pt modelId="{BD26BFF3-0831-4B39-8D96-1A0A8ED29C22}" type="sibTrans" cxnId="{57A72088-7793-4EFD-89A7-DC7207164E6C}">
      <dgm:prSet/>
      <dgm:spPr/>
      <dgm:t>
        <a:bodyPr/>
        <a:lstStyle/>
        <a:p>
          <a:endParaRPr lang="en-GB"/>
        </a:p>
      </dgm:t>
    </dgm:pt>
    <dgm:pt modelId="{E6A2B16D-7F2C-4634-81FB-862FCC69C3A9}">
      <dgm:prSet phldrT="[Texte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</a:t>
          </a:r>
        </a:p>
      </dgm:t>
    </dgm:pt>
    <dgm:pt modelId="{1B194159-F37E-4BEF-A040-F325EC438A01}" type="parTrans" cxnId="{322C9DB8-7D99-4D0C-8F32-5A0A7BC38902}">
      <dgm:prSet/>
      <dgm:spPr/>
      <dgm:t>
        <a:bodyPr/>
        <a:lstStyle/>
        <a:p>
          <a:endParaRPr lang="en-GB"/>
        </a:p>
      </dgm:t>
    </dgm:pt>
    <dgm:pt modelId="{4EF8E15C-6FC5-41DE-9202-1B0C31D50E2D}" type="sibTrans" cxnId="{322C9DB8-7D99-4D0C-8F32-5A0A7BC38902}">
      <dgm:prSet/>
      <dgm:spPr/>
      <dgm:t>
        <a:bodyPr/>
        <a:lstStyle/>
        <a:p>
          <a:endParaRPr lang="en-GB"/>
        </a:p>
      </dgm:t>
    </dgm:pt>
    <dgm:pt modelId="{9A76CBBE-1190-4FE7-8AD0-8022BE58C00F}">
      <dgm:prSet phldrT="[Texte]"/>
      <dgm:spPr>
        <a:blipFill dpi="0" rotWithShape="0">
          <a:blip xmlns:r="http://schemas.openxmlformats.org/officeDocument/2006/relationships" r:embed="rId5">
            <a:alphaModFix amt="50000"/>
          </a:blip>
          <a:srcRect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dirty="0">
              <a:solidFill>
                <a:schemeClr val="bg1">
                  <a:lumMod val="50000"/>
                </a:schemeClr>
              </a:solidFill>
            </a:rPr>
            <a:t> </a:t>
          </a:r>
        </a:p>
      </dgm:t>
    </dgm:pt>
    <dgm:pt modelId="{3037EC0D-D082-4D6F-95D9-1420B932ECA9}" type="parTrans" cxnId="{0ACC8850-D776-4F6C-837F-95310E799DAC}">
      <dgm:prSet/>
      <dgm:spPr/>
      <dgm:t>
        <a:bodyPr/>
        <a:lstStyle/>
        <a:p>
          <a:endParaRPr lang="en-GB"/>
        </a:p>
      </dgm:t>
    </dgm:pt>
    <dgm:pt modelId="{B3E040DE-0F3D-488E-A3BD-6F4C52FF8D32}" type="sibTrans" cxnId="{0ACC8850-D776-4F6C-837F-95310E799DAC}">
      <dgm:prSet/>
      <dgm:spPr/>
      <dgm:t>
        <a:bodyPr/>
        <a:lstStyle/>
        <a:p>
          <a:endParaRPr lang="en-GB"/>
        </a:p>
      </dgm:t>
    </dgm:pt>
    <dgm:pt modelId="{D19F739C-CF18-43D4-9D96-9CAEA13E72EB}">
      <dgm:prSet phldrT="[Texte]"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1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</a:t>
          </a:r>
        </a:p>
      </dgm:t>
    </dgm:pt>
    <dgm:pt modelId="{76E867F5-D507-431C-99E4-1202097F9892}" type="parTrans" cxnId="{ABE43EF3-27EC-4546-AEE3-9CE93E6B5973}">
      <dgm:prSet/>
      <dgm:spPr/>
      <dgm:t>
        <a:bodyPr/>
        <a:lstStyle/>
        <a:p>
          <a:endParaRPr lang="en-GB"/>
        </a:p>
      </dgm:t>
    </dgm:pt>
    <dgm:pt modelId="{E4924778-E651-47DC-9559-3287E5BBB00E}" type="sibTrans" cxnId="{ABE43EF3-27EC-4546-AEE3-9CE93E6B5973}">
      <dgm:prSet/>
      <dgm:spPr/>
      <dgm:t>
        <a:bodyPr/>
        <a:lstStyle/>
        <a:p>
          <a:endParaRPr lang="en-GB"/>
        </a:p>
      </dgm:t>
    </dgm:pt>
    <dgm:pt modelId="{61A63085-F3F6-49BF-8B33-C9985A91D2A5}">
      <dgm:prSet phldrT="[Texte]"/>
      <dgm:spPr>
        <a:solidFill>
          <a:schemeClr val="tx1">
            <a:alpha val="5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dirty="0">
              <a:solidFill>
                <a:srgbClr val="FFFF00"/>
              </a:solidFill>
            </a:rPr>
            <a:t>CEN-CENELEC</a:t>
          </a:r>
        </a:p>
      </dgm:t>
    </dgm:pt>
    <dgm:pt modelId="{4D69A53C-1A14-4B83-BE58-BB3EF44DD30A}" type="parTrans" cxnId="{CBC2DD8C-DA42-46C5-B853-1E6567A5DA74}">
      <dgm:prSet/>
      <dgm:spPr/>
      <dgm:t>
        <a:bodyPr/>
        <a:lstStyle/>
        <a:p>
          <a:endParaRPr lang="en-GB"/>
        </a:p>
      </dgm:t>
    </dgm:pt>
    <dgm:pt modelId="{AB0BFF17-B4C0-42ED-8FA4-030BE93A485E}" type="sibTrans" cxnId="{CBC2DD8C-DA42-46C5-B853-1E6567A5DA74}">
      <dgm:prSet/>
      <dgm:spPr/>
      <dgm:t>
        <a:bodyPr/>
        <a:lstStyle/>
        <a:p>
          <a:endParaRPr lang="en-GB"/>
        </a:p>
      </dgm:t>
    </dgm:pt>
    <dgm:pt modelId="{0FFD16DD-586A-46A2-B518-62C232B737CF}" type="pres">
      <dgm:prSet presAssocID="{2CE7A97F-61C8-44D5-B25D-E00F6BEE539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0C779F6-BADB-43F0-A892-EE409C34303A}" type="pres">
      <dgm:prSet presAssocID="{8C974D29-3BD4-49A1-9FBF-278804C12008}" presName="centerShape" presStyleLbl="node0" presStyleIdx="0" presStyleCnt="1"/>
      <dgm:spPr/>
    </dgm:pt>
    <dgm:pt modelId="{1EE645E9-713F-4FCB-B1A6-71DA09BEBCC9}" type="pres">
      <dgm:prSet presAssocID="{B6651AED-6460-4D66-87AF-4C843E641181}" presName="parTrans" presStyleLbl="bgSibTrans2D1" presStyleIdx="0" presStyleCnt="6"/>
      <dgm:spPr/>
    </dgm:pt>
    <dgm:pt modelId="{E0AA62F9-AB02-4C76-87B3-585B744492E3}" type="pres">
      <dgm:prSet presAssocID="{47CE748C-9E0B-4902-A8D8-B99E046EF076}" presName="node" presStyleLbl="node1" presStyleIdx="0" presStyleCnt="6">
        <dgm:presLayoutVars>
          <dgm:bulletEnabled val="1"/>
        </dgm:presLayoutVars>
      </dgm:prSet>
      <dgm:spPr/>
    </dgm:pt>
    <dgm:pt modelId="{08A62409-64B9-4D40-91E7-F8A86381FF83}" type="pres">
      <dgm:prSet presAssocID="{1B194159-F37E-4BEF-A040-F325EC438A01}" presName="parTrans" presStyleLbl="bgSibTrans2D1" presStyleIdx="1" presStyleCnt="6"/>
      <dgm:spPr/>
    </dgm:pt>
    <dgm:pt modelId="{F1777860-B0A4-4550-906A-D6A03CA03DB8}" type="pres">
      <dgm:prSet presAssocID="{E6A2B16D-7F2C-4634-81FB-862FCC69C3A9}" presName="node" presStyleLbl="node1" presStyleIdx="1" presStyleCnt="6">
        <dgm:presLayoutVars>
          <dgm:bulletEnabled val="1"/>
        </dgm:presLayoutVars>
      </dgm:prSet>
      <dgm:spPr/>
    </dgm:pt>
    <dgm:pt modelId="{CD09B62D-F3DF-4E97-B103-D2C18FDC4C7D}" type="pres">
      <dgm:prSet presAssocID="{76E867F5-D507-431C-99E4-1202097F9892}" presName="parTrans" presStyleLbl="bgSibTrans2D1" presStyleIdx="2" presStyleCnt="6"/>
      <dgm:spPr/>
    </dgm:pt>
    <dgm:pt modelId="{56CEADBC-5920-4E77-9FEE-0BFF859D3AAB}" type="pres">
      <dgm:prSet presAssocID="{D19F739C-CF18-43D4-9D96-9CAEA13E72EB}" presName="node" presStyleLbl="node1" presStyleIdx="2" presStyleCnt="6">
        <dgm:presLayoutVars>
          <dgm:bulletEnabled val="1"/>
        </dgm:presLayoutVars>
      </dgm:prSet>
      <dgm:spPr/>
    </dgm:pt>
    <dgm:pt modelId="{355742DE-A581-4504-981F-5E5CF0ADBF99}" type="pres">
      <dgm:prSet presAssocID="{52E5E63D-A1C4-4D96-93EE-B43A40AC5D27}" presName="parTrans" presStyleLbl="bgSibTrans2D1" presStyleIdx="3" presStyleCnt="6"/>
      <dgm:spPr/>
    </dgm:pt>
    <dgm:pt modelId="{154C1E69-FEC6-41C7-B61E-15F9565033BF}" type="pres">
      <dgm:prSet presAssocID="{0DB511ED-E90D-4FF0-9DBD-97F8786B8BF1}" presName="node" presStyleLbl="node1" presStyleIdx="3" presStyleCnt="6">
        <dgm:presLayoutVars>
          <dgm:bulletEnabled val="1"/>
        </dgm:presLayoutVars>
      </dgm:prSet>
      <dgm:spPr/>
    </dgm:pt>
    <dgm:pt modelId="{F200F529-3872-4F31-AB5A-CCA90820EC2E}" type="pres">
      <dgm:prSet presAssocID="{4D69A53C-1A14-4B83-BE58-BB3EF44DD30A}" presName="parTrans" presStyleLbl="bgSibTrans2D1" presStyleIdx="4" presStyleCnt="6"/>
      <dgm:spPr/>
    </dgm:pt>
    <dgm:pt modelId="{C7F3C073-C310-4C89-AF92-F02BCFEB129D}" type="pres">
      <dgm:prSet presAssocID="{61A63085-F3F6-49BF-8B33-C9985A91D2A5}" presName="node" presStyleLbl="node1" presStyleIdx="4" presStyleCnt="6">
        <dgm:presLayoutVars>
          <dgm:bulletEnabled val="1"/>
        </dgm:presLayoutVars>
      </dgm:prSet>
      <dgm:spPr/>
    </dgm:pt>
    <dgm:pt modelId="{5F65EEEC-27AD-4F00-8766-49E5CF420CDB}" type="pres">
      <dgm:prSet presAssocID="{3037EC0D-D082-4D6F-95D9-1420B932ECA9}" presName="parTrans" presStyleLbl="bgSibTrans2D1" presStyleIdx="5" presStyleCnt="6"/>
      <dgm:spPr/>
    </dgm:pt>
    <dgm:pt modelId="{E98D5C64-BEC7-47F6-AE85-8DA699443A2D}" type="pres">
      <dgm:prSet presAssocID="{9A76CBBE-1190-4FE7-8AD0-8022BE58C00F}" presName="node" presStyleLbl="node1" presStyleIdx="5" presStyleCnt="6">
        <dgm:presLayoutVars>
          <dgm:bulletEnabled val="1"/>
        </dgm:presLayoutVars>
      </dgm:prSet>
      <dgm:spPr/>
    </dgm:pt>
  </dgm:ptLst>
  <dgm:cxnLst>
    <dgm:cxn modelId="{9BED6002-7F30-4618-843E-BD8189F81DA3}" type="presOf" srcId="{0DB511ED-E90D-4FF0-9DBD-97F8786B8BF1}" destId="{154C1E69-FEC6-41C7-B61E-15F9565033BF}" srcOrd="0" destOrd="0" presId="urn:microsoft.com/office/officeart/2005/8/layout/radial4"/>
    <dgm:cxn modelId="{2553B605-D6C2-4037-AAA4-7C9A283409D9}" type="presOf" srcId="{D19F739C-CF18-43D4-9D96-9CAEA13E72EB}" destId="{56CEADBC-5920-4E77-9FEE-0BFF859D3AAB}" srcOrd="0" destOrd="0" presId="urn:microsoft.com/office/officeart/2005/8/layout/radial4"/>
    <dgm:cxn modelId="{647EBB1A-F6FA-4CD8-9934-FCDD10B009B7}" type="presOf" srcId="{8C974D29-3BD4-49A1-9FBF-278804C12008}" destId="{90C779F6-BADB-43F0-A892-EE409C34303A}" srcOrd="0" destOrd="0" presId="urn:microsoft.com/office/officeart/2005/8/layout/radial4"/>
    <dgm:cxn modelId="{717B4A26-905C-4F91-975C-8D30B621348B}" type="presOf" srcId="{61A63085-F3F6-49BF-8B33-C9985A91D2A5}" destId="{C7F3C073-C310-4C89-AF92-F02BCFEB129D}" srcOrd="0" destOrd="0" presId="urn:microsoft.com/office/officeart/2005/8/layout/radial4"/>
    <dgm:cxn modelId="{F41F7A2B-6045-451E-BB43-0EE43CBFF0A9}" type="presOf" srcId="{2CE7A97F-61C8-44D5-B25D-E00F6BEE5390}" destId="{0FFD16DD-586A-46A2-B518-62C232B737CF}" srcOrd="0" destOrd="0" presId="urn:microsoft.com/office/officeart/2005/8/layout/radial4"/>
    <dgm:cxn modelId="{BAD8A92F-52B7-4F4F-9DB0-F76D44B84011}" type="presOf" srcId="{4D69A53C-1A14-4B83-BE58-BB3EF44DD30A}" destId="{F200F529-3872-4F31-AB5A-CCA90820EC2E}" srcOrd="0" destOrd="0" presId="urn:microsoft.com/office/officeart/2005/8/layout/radial4"/>
    <dgm:cxn modelId="{72594041-3A80-47EF-B56D-8F4D3874AFB1}" type="presOf" srcId="{3037EC0D-D082-4D6F-95D9-1420B932ECA9}" destId="{5F65EEEC-27AD-4F00-8766-49E5CF420CDB}" srcOrd="0" destOrd="0" presId="urn:microsoft.com/office/officeart/2005/8/layout/radial4"/>
    <dgm:cxn modelId="{9E9EBF63-156A-4369-AC7A-CC9E5D853B83}" type="presOf" srcId="{1B194159-F37E-4BEF-A040-F325EC438A01}" destId="{08A62409-64B9-4D40-91E7-F8A86381FF83}" srcOrd="0" destOrd="0" presId="urn:microsoft.com/office/officeart/2005/8/layout/radial4"/>
    <dgm:cxn modelId="{C27FD46B-E9D6-4EC8-BBE8-19BFF94D6612}" type="presOf" srcId="{E6A2B16D-7F2C-4634-81FB-862FCC69C3A9}" destId="{F1777860-B0A4-4550-906A-D6A03CA03DB8}" srcOrd="0" destOrd="0" presId="urn:microsoft.com/office/officeart/2005/8/layout/radial4"/>
    <dgm:cxn modelId="{2E58934C-E09E-4320-BDBA-296DE1A56A92}" srcId="{2CE7A97F-61C8-44D5-B25D-E00F6BEE5390}" destId="{8C974D29-3BD4-49A1-9FBF-278804C12008}" srcOrd="0" destOrd="0" parTransId="{E74A539E-95AD-4390-8395-8CC6118C5812}" sibTransId="{80852B71-77E3-4F70-BBFA-ECA05320E16D}"/>
    <dgm:cxn modelId="{0ACC8850-D776-4F6C-837F-95310E799DAC}" srcId="{8C974D29-3BD4-49A1-9FBF-278804C12008}" destId="{9A76CBBE-1190-4FE7-8AD0-8022BE58C00F}" srcOrd="5" destOrd="0" parTransId="{3037EC0D-D082-4D6F-95D9-1420B932ECA9}" sibTransId="{B3E040DE-0F3D-488E-A3BD-6F4C52FF8D32}"/>
    <dgm:cxn modelId="{57A72088-7793-4EFD-89A7-DC7207164E6C}" srcId="{8C974D29-3BD4-49A1-9FBF-278804C12008}" destId="{0DB511ED-E90D-4FF0-9DBD-97F8786B8BF1}" srcOrd="3" destOrd="0" parTransId="{52E5E63D-A1C4-4D96-93EE-B43A40AC5D27}" sibTransId="{BD26BFF3-0831-4B39-8D96-1A0A8ED29C22}"/>
    <dgm:cxn modelId="{CBC2DD8C-DA42-46C5-B853-1E6567A5DA74}" srcId="{8C974D29-3BD4-49A1-9FBF-278804C12008}" destId="{61A63085-F3F6-49BF-8B33-C9985A91D2A5}" srcOrd="4" destOrd="0" parTransId="{4D69A53C-1A14-4B83-BE58-BB3EF44DD30A}" sibTransId="{AB0BFF17-B4C0-42ED-8FA4-030BE93A485E}"/>
    <dgm:cxn modelId="{8EA3AE92-F291-4B79-A2AA-C5C449364F29}" type="presOf" srcId="{9A76CBBE-1190-4FE7-8AD0-8022BE58C00F}" destId="{E98D5C64-BEC7-47F6-AE85-8DA699443A2D}" srcOrd="0" destOrd="0" presId="urn:microsoft.com/office/officeart/2005/8/layout/radial4"/>
    <dgm:cxn modelId="{0A01B8A3-9273-42CD-BBA7-52BBE79DDAB0}" type="presOf" srcId="{47CE748C-9E0B-4902-A8D8-B99E046EF076}" destId="{E0AA62F9-AB02-4C76-87B3-585B744492E3}" srcOrd="0" destOrd="0" presId="urn:microsoft.com/office/officeart/2005/8/layout/radial4"/>
    <dgm:cxn modelId="{322C9DB8-7D99-4D0C-8F32-5A0A7BC38902}" srcId="{8C974D29-3BD4-49A1-9FBF-278804C12008}" destId="{E6A2B16D-7F2C-4634-81FB-862FCC69C3A9}" srcOrd="1" destOrd="0" parTransId="{1B194159-F37E-4BEF-A040-F325EC438A01}" sibTransId="{4EF8E15C-6FC5-41DE-9202-1B0C31D50E2D}"/>
    <dgm:cxn modelId="{B05E82D4-FB91-4B11-89E6-DB45B17E78D7}" type="presOf" srcId="{B6651AED-6460-4D66-87AF-4C843E641181}" destId="{1EE645E9-713F-4FCB-B1A6-71DA09BEBCC9}" srcOrd="0" destOrd="0" presId="urn:microsoft.com/office/officeart/2005/8/layout/radial4"/>
    <dgm:cxn modelId="{415159F0-AF4B-49C5-825D-61E3C3AD6EBD}" type="presOf" srcId="{76E867F5-D507-431C-99E4-1202097F9892}" destId="{CD09B62D-F3DF-4E97-B103-D2C18FDC4C7D}" srcOrd="0" destOrd="0" presId="urn:microsoft.com/office/officeart/2005/8/layout/radial4"/>
    <dgm:cxn modelId="{ABE43EF3-27EC-4546-AEE3-9CE93E6B5973}" srcId="{8C974D29-3BD4-49A1-9FBF-278804C12008}" destId="{D19F739C-CF18-43D4-9D96-9CAEA13E72EB}" srcOrd="2" destOrd="0" parTransId="{76E867F5-D507-431C-99E4-1202097F9892}" sibTransId="{E4924778-E651-47DC-9559-3287E5BBB00E}"/>
    <dgm:cxn modelId="{CE70BCF6-AA5B-4153-BC61-26FFBBBF7D53}" type="presOf" srcId="{52E5E63D-A1C4-4D96-93EE-B43A40AC5D27}" destId="{355742DE-A581-4504-981F-5E5CF0ADBF99}" srcOrd="0" destOrd="0" presId="urn:microsoft.com/office/officeart/2005/8/layout/radial4"/>
    <dgm:cxn modelId="{6F5D60F9-E4EC-49E6-99FB-6785511A76A4}" srcId="{8C974D29-3BD4-49A1-9FBF-278804C12008}" destId="{47CE748C-9E0B-4902-A8D8-B99E046EF076}" srcOrd="0" destOrd="0" parTransId="{B6651AED-6460-4D66-87AF-4C843E641181}" sibTransId="{743FEAFA-5761-43A3-8266-D9E009C8CEBD}"/>
    <dgm:cxn modelId="{D8B87619-EF7A-4269-B95A-795F36068D5D}" type="presParOf" srcId="{0FFD16DD-586A-46A2-B518-62C232B737CF}" destId="{90C779F6-BADB-43F0-A892-EE409C34303A}" srcOrd="0" destOrd="0" presId="urn:microsoft.com/office/officeart/2005/8/layout/radial4"/>
    <dgm:cxn modelId="{1F12FCDD-1A02-4CA2-9CB2-5890E2030881}" type="presParOf" srcId="{0FFD16DD-586A-46A2-B518-62C232B737CF}" destId="{1EE645E9-713F-4FCB-B1A6-71DA09BEBCC9}" srcOrd="1" destOrd="0" presId="urn:microsoft.com/office/officeart/2005/8/layout/radial4"/>
    <dgm:cxn modelId="{724481E5-6700-4230-94B8-69209DB2C45D}" type="presParOf" srcId="{0FFD16DD-586A-46A2-B518-62C232B737CF}" destId="{E0AA62F9-AB02-4C76-87B3-585B744492E3}" srcOrd="2" destOrd="0" presId="urn:microsoft.com/office/officeart/2005/8/layout/radial4"/>
    <dgm:cxn modelId="{19A4BADF-75D6-4CA5-A771-EA3EB995FF62}" type="presParOf" srcId="{0FFD16DD-586A-46A2-B518-62C232B737CF}" destId="{08A62409-64B9-4D40-91E7-F8A86381FF83}" srcOrd="3" destOrd="0" presId="urn:microsoft.com/office/officeart/2005/8/layout/radial4"/>
    <dgm:cxn modelId="{1EB9E670-7F77-4EA4-817B-9B1483499D25}" type="presParOf" srcId="{0FFD16DD-586A-46A2-B518-62C232B737CF}" destId="{F1777860-B0A4-4550-906A-D6A03CA03DB8}" srcOrd="4" destOrd="0" presId="urn:microsoft.com/office/officeart/2005/8/layout/radial4"/>
    <dgm:cxn modelId="{D59DEECC-6578-4645-8E6D-BAE11DED941D}" type="presParOf" srcId="{0FFD16DD-586A-46A2-B518-62C232B737CF}" destId="{CD09B62D-F3DF-4E97-B103-D2C18FDC4C7D}" srcOrd="5" destOrd="0" presId="urn:microsoft.com/office/officeart/2005/8/layout/radial4"/>
    <dgm:cxn modelId="{95346355-3E5B-4F56-9A26-DE5197C22199}" type="presParOf" srcId="{0FFD16DD-586A-46A2-B518-62C232B737CF}" destId="{56CEADBC-5920-4E77-9FEE-0BFF859D3AAB}" srcOrd="6" destOrd="0" presId="urn:microsoft.com/office/officeart/2005/8/layout/radial4"/>
    <dgm:cxn modelId="{7BD93370-ED4B-4188-BE8A-DDE1A55BBA64}" type="presParOf" srcId="{0FFD16DD-586A-46A2-B518-62C232B737CF}" destId="{355742DE-A581-4504-981F-5E5CF0ADBF99}" srcOrd="7" destOrd="0" presId="urn:microsoft.com/office/officeart/2005/8/layout/radial4"/>
    <dgm:cxn modelId="{0025D8BD-C5A2-49C6-8E83-1EF8044AC88A}" type="presParOf" srcId="{0FFD16DD-586A-46A2-B518-62C232B737CF}" destId="{154C1E69-FEC6-41C7-B61E-15F9565033BF}" srcOrd="8" destOrd="0" presId="urn:microsoft.com/office/officeart/2005/8/layout/radial4"/>
    <dgm:cxn modelId="{F2888010-9E39-4221-AB82-47A0BF77F946}" type="presParOf" srcId="{0FFD16DD-586A-46A2-B518-62C232B737CF}" destId="{F200F529-3872-4F31-AB5A-CCA90820EC2E}" srcOrd="9" destOrd="0" presId="urn:microsoft.com/office/officeart/2005/8/layout/radial4"/>
    <dgm:cxn modelId="{604EBC99-18BB-41BB-81D6-B831E20554DF}" type="presParOf" srcId="{0FFD16DD-586A-46A2-B518-62C232B737CF}" destId="{C7F3C073-C310-4C89-AF92-F02BCFEB129D}" srcOrd="10" destOrd="0" presId="urn:microsoft.com/office/officeart/2005/8/layout/radial4"/>
    <dgm:cxn modelId="{15562513-4994-49C0-8B5C-D5C002524923}" type="presParOf" srcId="{0FFD16DD-586A-46A2-B518-62C232B737CF}" destId="{5F65EEEC-27AD-4F00-8766-49E5CF420CDB}" srcOrd="11" destOrd="0" presId="urn:microsoft.com/office/officeart/2005/8/layout/radial4"/>
    <dgm:cxn modelId="{B9654D87-FFC7-431E-8D83-9784202866D9}" type="presParOf" srcId="{0FFD16DD-586A-46A2-B518-62C232B737CF}" destId="{E98D5C64-BEC7-47F6-AE85-8DA699443A2D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E7A97F-61C8-44D5-B25D-E00F6BEE539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8C974D29-3BD4-49A1-9FBF-278804C12008}">
      <dgm:prSet phldrT="[Texte]" custT="1"/>
      <dgm:spPr>
        <a:xfrm>
          <a:off x="1478348" y="2078987"/>
          <a:ext cx="1081903" cy="108190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+mn-ea"/>
              <a:cs typeface="+mn-cs"/>
            </a:rPr>
            <a:t>ICCF</a:t>
          </a:r>
          <a:endParaRPr lang="en-GB" sz="32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/>
            <a:ea typeface="+mn-ea"/>
            <a:cs typeface="+mn-cs"/>
          </a:endParaRPr>
        </a:p>
      </dgm:t>
    </dgm:pt>
    <dgm:pt modelId="{E74A539E-95AD-4390-8395-8CC6118C5812}" type="parTrans" cxnId="{2E58934C-E09E-4320-BDBA-296DE1A56A92}">
      <dgm:prSet/>
      <dgm:spPr/>
      <dgm:t>
        <a:bodyPr/>
        <a:lstStyle/>
        <a:p>
          <a:endParaRPr lang="en-GB"/>
        </a:p>
      </dgm:t>
    </dgm:pt>
    <dgm:pt modelId="{80852B71-77E3-4F70-BBFA-ECA05320E16D}" type="sibTrans" cxnId="{2E58934C-E09E-4320-BDBA-296DE1A56A92}">
      <dgm:prSet/>
      <dgm:spPr/>
      <dgm:t>
        <a:bodyPr/>
        <a:lstStyle/>
        <a:p>
          <a:endParaRPr lang="en-GB"/>
        </a:p>
      </dgm:t>
    </dgm:pt>
    <dgm:pt modelId="{47CE748C-9E0B-4902-A8D8-B99E046EF076}">
      <dgm:prSet phldrT="[Texte]"/>
      <dgm:spPr>
        <a:xfrm>
          <a:off x="407" y="2317006"/>
          <a:ext cx="757332" cy="605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en-GB" dirty="0">
              <a:solidFill>
                <a:srgbClr val="FFFFFF">
                  <a:lumMod val="50000"/>
                </a:srgbClr>
              </a:solidFill>
              <a:latin typeface="Century Gothic"/>
              <a:ea typeface="+mn-ea"/>
              <a:cs typeface="+mn-cs"/>
            </a:rPr>
            <a:t>NET</a:t>
          </a:r>
        </a:p>
      </dgm:t>
    </dgm:pt>
    <dgm:pt modelId="{B6651AED-6460-4D66-87AF-4C843E641181}" type="parTrans" cxnId="{6F5D60F9-E4EC-49E6-99FB-6785511A76A4}">
      <dgm:prSet/>
      <dgm:spPr>
        <a:xfrm rot="10800000">
          <a:off x="379074" y="2465768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743FEAFA-5761-43A3-8266-D9E009C8CEBD}" type="sibTrans" cxnId="{6F5D60F9-E4EC-49E6-99FB-6785511A76A4}">
      <dgm:prSet/>
      <dgm:spPr/>
      <dgm:t>
        <a:bodyPr/>
        <a:lstStyle/>
        <a:p>
          <a:endParaRPr lang="en-GB"/>
        </a:p>
      </dgm:t>
    </dgm:pt>
    <dgm:pt modelId="{0DB511ED-E90D-4FF0-9DBD-97F8786B8BF1}">
      <dgm:prSet phldrT="[Texte]"/>
      <dgm:spPr>
        <a:xfrm>
          <a:off x="313663" y="1352905"/>
          <a:ext cx="757332" cy="605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en-GB" dirty="0">
              <a:solidFill>
                <a:srgbClr val="FFFFFF">
                  <a:lumMod val="50000"/>
                </a:srgbClr>
              </a:solidFill>
              <a:latin typeface="Century Gothic"/>
              <a:ea typeface="+mn-ea"/>
              <a:cs typeface="+mn-cs"/>
            </a:rPr>
            <a:t>NET</a:t>
          </a:r>
        </a:p>
      </dgm:t>
    </dgm:pt>
    <dgm:pt modelId="{52E5E63D-A1C4-4D96-93EE-B43A40AC5D27}" type="parTrans" cxnId="{57A72088-7793-4EFD-89A7-DC7207164E6C}">
      <dgm:prSet/>
      <dgm:spPr>
        <a:xfrm rot="12960000">
          <a:off x="593131" y="1806967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-1703443"/>
            <a:satOff val="13831"/>
            <a:lumOff val="4196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BD26BFF3-0831-4B39-8D96-1A0A8ED29C22}" type="sibTrans" cxnId="{57A72088-7793-4EFD-89A7-DC7207164E6C}">
      <dgm:prSet/>
      <dgm:spPr/>
      <dgm:t>
        <a:bodyPr/>
        <a:lstStyle/>
        <a:p>
          <a:endParaRPr lang="en-GB"/>
        </a:p>
      </dgm:t>
    </dgm:pt>
    <dgm:pt modelId="{E6A2B16D-7F2C-4634-81FB-862FCC69C3A9}">
      <dgm:prSet phldrT="[Texte]"/>
      <dgm:spPr>
        <a:xfrm>
          <a:off x="1133776" y="757059"/>
          <a:ext cx="757332" cy="605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en-GB" dirty="0">
              <a:solidFill>
                <a:srgbClr val="FFFFFF">
                  <a:lumMod val="50000"/>
                </a:srgbClr>
              </a:solidFill>
              <a:latin typeface="Century Gothic"/>
              <a:ea typeface="+mn-ea"/>
              <a:cs typeface="+mn-cs"/>
            </a:rPr>
            <a:t>NET</a:t>
          </a:r>
        </a:p>
      </dgm:t>
    </dgm:pt>
    <dgm:pt modelId="{1B194159-F37E-4BEF-A040-F325EC438A01}" type="parTrans" cxnId="{322C9DB8-7D99-4D0C-8F32-5A0A7BC38902}">
      <dgm:prSet/>
      <dgm:spPr>
        <a:xfrm rot="15120000">
          <a:off x="1153540" y="1399806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-3406885"/>
            <a:satOff val="27663"/>
            <a:lumOff val="8392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4EF8E15C-6FC5-41DE-9202-1B0C31D50E2D}" type="sibTrans" cxnId="{322C9DB8-7D99-4D0C-8F32-5A0A7BC38902}">
      <dgm:prSet/>
      <dgm:spPr/>
      <dgm:t>
        <a:bodyPr/>
        <a:lstStyle/>
        <a:p>
          <a:endParaRPr lang="en-GB"/>
        </a:p>
      </dgm:t>
    </dgm:pt>
    <dgm:pt modelId="{9A76CBBE-1190-4FE7-8AD0-8022BE58C00F}">
      <dgm:prSet phldrT="[Texte]"/>
      <dgm:spPr>
        <a:xfrm>
          <a:off x="2147491" y="757059"/>
          <a:ext cx="757332" cy="605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en-GB" dirty="0">
              <a:solidFill>
                <a:srgbClr val="FFFFFF">
                  <a:lumMod val="50000"/>
                </a:srgbClr>
              </a:solidFill>
              <a:latin typeface="Century Gothic"/>
              <a:ea typeface="+mn-ea"/>
              <a:cs typeface="+mn-cs"/>
            </a:rPr>
            <a:t>NET</a:t>
          </a:r>
        </a:p>
      </dgm:t>
    </dgm:pt>
    <dgm:pt modelId="{3037EC0D-D082-4D6F-95D9-1420B932ECA9}" type="parTrans" cxnId="{0ACC8850-D776-4F6C-837F-95310E799DAC}">
      <dgm:prSet/>
      <dgm:spPr>
        <a:xfrm rot="17280000">
          <a:off x="1846244" y="1399806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-5110328"/>
            <a:satOff val="41494"/>
            <a:lumOff val="12588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B3E040DE-0F3D-488E-A3BD-6F4C52FF8D32}" type="sibTrans" cxnId="{0ACC8850-D776-4F6C-837F-95310E799DAC}">
      <dgm:prSet/>
      <dgm:spPr/>
      <dgm:t>
        <a:bodyPr/>
        <a:lstStyle/>
        <a:p>
          <a:endParaRPr lang="en-GB"/>
        </a:p>
      </dgm:t>
    </dgm:pt>
    <dgm:pt modelId="{D19F739C-CF18-43D4-9D96-9CAEA13E72EB}">
      <dgm:prSet phldrT="[Texte]"/>
      <dgm:spPr>
        <a:xfrm>
          <a:off x="2967604" y="1352905"/>
          <a:ext cx="757332" cy="605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en-GB" dirty="0">
              <a:solidFill>
                <a:srgbClr val="FFFFFF">
                  <a:lumMod val="50000"/>
                </a:srgbClr>
              </a:solidFill>
              <a:latin typeface="Century Gothic"/>
              <a:ea typeface="+mn-ea"/>
              <a:cs typeface="+mn-cs"/>
            </a:rPr>
            <a:t>NET</a:t>
          </a:r>
        </a:p>
      </dgm:t>
    </dgm:pt>
    <dgm:pt modelId="{76E867F5-D507-431C-99E4-1202097F9892}" type="parTrans" cxnId="{ABE43EF3-27EC-4546-AEE3-9CE93E6B5973}">
      <dgm:prSet/>
      <dgm:spPr>
        <a:xfrm rot="19440000">
          <a:off x="2406654" y="1806967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-6813771"/>
            <a:satOff val="55326"/>
            <a:lumOff val="16784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E4924778-E651-47DC-9559-3287E5BBB00E}" type="sibTrans" cxnId="{ABE43EF3-27EC-4546-AEE3-9CE93E6B5973}">
      <dgm:prSet/>
      <dgm:spPr/>
      <dgm:t>
        <a:bodyPr/>
        <a:lstStyle/>
        <a:p>
          <a:endParaRPr lang="en-GB"/>
        </a:p>
      </dgm:t>
    </dgm:pt>
    <dgm:pt modelId="{61A63085-F3F6-49BF-8B33-C9985A91D2A5}">
      <dgm:prSet phldrT="[Texte]"/>
      <dgm:spPr>
        <a:xfrm>
          <a:off x="3280859" y="2317006"/>
          <a:ext cx="757332" cy="605865"/>
        </a:xfrm>
        <a:prstGeom prst="roundRect">
          <a:avLst>
            <a:gd name="adj" fmla="val 10000"/>
          </a:avLst>
        </a:prstGeom>
        <a:solidFill>
          <a:srgbClr val="242A75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en-GB" dirty="0">
              <a:solidFill>
                <a:srgbClr val="FFFF00"/>
              </a:solidFill>
              <a:latin typeface="Century Gothic"/>
              <a:ea typeface="+mn-ea"/>
              <a:cs typeface="+mn-cs"/>
            </a:rPr>
            <a:t>CEN-CENELEC</a:t>
          </a:r>
        </a:p>
      </dgm:t>
    </dgm:pt>
    <dgm:pt modelId="{4D69A53C-1A14-4B83-BE58-BB3EF44DD30A}" type="parTrans" cxnId="{CBC2DD8C-DA42-46C5-B853-1E6567A5DA74}">
      <dgm:prSet/>
      <dgm:spPr>
        <a:xfrm>
          <a:off x="2620711" y="2465768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-8517213"/>
            <a:satOff val="69157"/>
            <a:lumOff val="2098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AB0BFF17-B4C0-42ED-8FA4-030BE93A485E}" type="sibTrans" cxnId="{CBC2DD8C-DA42-46C5-B853-1E6567A5DA74}">
      <dgm:prSet/>
      <dgm:spPr/>
      <dgm:t>
        <a:bodyPr/>
        <a:lstStyle/>
        <a:p>
          <a:endParaRPr lang="en-GB"/>
        </a:p>
      </dgm:t>
    </dgm:pt>
    <dgm:pt modelId="{0FFD16DD-586A-46A2-B518-62C232B737CF}" type="pres">
      <dgm:prSet presAssocID="{2CE7A97F-61C8-44D5-B25D-E00F6BEE539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0C779F6-BADB-43F0-A892-EE409C34303A}" type="pres">
      <dgm:prSet presAssocID="{8C974D29-3BD4-49A1-9FBF-278804C12008}" presName="centerShape" presStyleLbl="node0" presStyleIdx="0" presStyleCnt="1"/>
      <dgm:spPr/>
    </dgm:pt>
    <dgm:pt modelId="{1EE645E9-713F-4FCB-B1A6-71DA09BEBCC9}" type="pres">
      <dgm:prSet presAssocID="{B6651AED-6460-4D66-87AF-4C843E641181}" presName="parTrans" presStyleLbl="bgSibTrans2D1" presStyleIdx="0" presStyleCnt="6"/>
      <dgm:spPr/>
    </dgm:pt>
    <dgm:pt modelId="{E0AA62F9-AB02-4C76-87B3-585B744492E3}" type="pres">
      <dgm:prSet presAssocID="{47CE748C-9E0B-4902-A8D8-B99E046EF076}" presName="node" presStyleLbl="node1" presStyleIdx="0" presStyleCnt="6">
        <dgm:presLayoutVars>
          <dgm:bulletEnabled val="1"/>
        </dgm:presLayoutVars>
      </dgm:prSet>
      <dgm:spPr/>
    </dgm:pt>
    <dgm:pt modelId="{355742DE-A581-4504-981F-5E5CF0ADBF99}" type="pres">
      <dgm:prSet presAssocID="{52E5E63D-A1C4-4D96-93EE-B43A40AC5D27}" presName="parTrans" presStyleLbl="bgSibTrans2D1" presStyleIdx="1" presStyleCnt="6"/>
      <dgm:spPr/>
    </dgm:pt>
    <dgm:pt modelId="{154C1E69-FEC6-41C7-B61E-15F9565033BF}" type="pres">
      <dgm:prSet presAssocID="{0DB511ED-E90D-4FF0-9DBD-97F8786B8BF1}" presName="node" presStyleLbl="node1" presStyleIdx="1" presStyleCnt="6">
        <dgm:presLayoutVars>
          <dgm:bulletEnabled val="1"/>
        </dgm:presLayoutVars>
      </dgm:prSet>
      <dgm:spPr/>
    </dgm:pt>
    <dgm:pt modelId="{08A62409-64B9-4D40-91E7-F8A86381FF83}" type="pres">
      <dgm:prSet presAssocID="{1B194159-F37E-4BEF-A040-F325EC438A01}" presName="parTrans" presStyleLbl="bgSibTrans2D1" presStyleIdx="2" presStyleCnt="6"/>
      <dgm:spPr/>
    </dgm:pt>
    <dgm:pt modelId="{F1777860-B0A4-4550-906A-D6A03CA03DB8}" type="pres">
      <dgm:prSet presAssocID="{E6A2B16D-7F2C-4634-81FB-862FCC69C3A9}" presName="node" presStyleLbl="node1" presStyleIdx="2" presStyleCnt="6">
        <dgm:presLayoutVars>
          <dgm:bulletEnabled val="1"/>
        </dgm:presLayoutVars>
      </dgm:prSet>
      <dgm:spPr/>
    </dgm:pt>
    <dgm:pt modelId="{5F65EEEC-27AD-4F00-8766-49E5CF420CDB}" type="pres">
      <dgm:prSet presAssocID="{3037EC0D-D082-4D6F-95D9-1420B932ECA9}" presName="parTrans" presStyleLbl="bgSibTrans2D1" presStyleIdx="3" presStyleCnt="6"/>
      <dgm:spPr/>
    </dgm:pt>
    <dgm:pt modelId="{E98D5C64-BEC7-47F6-AE85-8DA699443A2D}" type="pres">
      <dgm:prSet presAssocID="{9A76CBBE-1190-4FE7-8AD0-8022BE58C00F}" presName="node" presStyleLbl="node1" presStyleIdx="3" presStyleCnt="6">
        <dgm:presLayoutVars>
          <dgm:bulletEnabled val="1"/>
        </dgm:presLayoutVars>
      </dgm:prSet>
      <dgm:spPr/>
    </dgm:pt>
    <dgm:pt modelId="{CD09B62D-F3DF-4E97-B103-D2C18FDC4C7D}" type="pres">
      <dgm:prSet presAssocID="{76E867F5-D507-431C-99E4-1202097F9892}" presName="parTrans" presStyleLbl="bgSibTrans2D1" presStyleIdx="4" presStyleCnt="6"/>
      <dgm:spPr/>
    </dgm:pt>
    <dgm:pt modelId="{56CEADBC-5920-4E77-9FEE-0BFF859D3AAB}" type="pres">
      <dgm:prSet presAssocID="{D19F739C-CF18-43D4-9D96-9CAEA13E72EB}" presName="node" presStyleLbl="node1" presStyleIdx="4" presStyleCnt="6">
        <dgm:presLayoutVars>
          <dgm:bulletEnabled val="1"/>
        </dgm:presLayoutVars>
      </dgm:prSet>
      <dgm:spPr/>
    </dgm:pt>
    <dgm:pt modelId="{F200F529-3872-4F31-AB5A-CCA90820EC2E}" type="pres">
      <dgm:prSet presAssocID="{4D69A53C-1A14-4B83-BE58-BB3EF44DD30A}" presName="parTrans" presStyleLbl="bgSibTrans2D1" presStyleIdx="5" presStyleCnt="6"/>
      <dgm:spPr/>
    </dgm:pt>
    <dgm:pt modelId="{C7F3C073-C310-4C89-AF92-F02BCFEB129D}" type="pres">
      <dgm:prSet presAssocID="{61A63085-F3F6-49BF-8B33-C9985A91D2A5}" presName="node" presStyleLbl="node1" presStyleIdx="5" presStyleCnt="6">
        <dgm:presLayoutVars>
          <dgm:bulletEnabled val="1"/>
        </dgm:presLayoutVars>
      </dgm:prSet>
      <dgm:spPr/>
    </dgm:pt>
  </dgm:ptLst>
  <dgm:cxnLst>
    <dgm:cxn modelId="{B6156A0F-3793-4CCA-8EAC-D78E697D832A}" type="presOf" srcId="{4D69A53C-1A14-4B83-BE58-BB3EF44DD30A}" destId="{F200F529-3872-4F31-AB5A-CCA90820EC2E}" srcOrd="0" destOrd="0" presId="urn:microsoft.com/office/officeart/2005/8/layout/radial4"/>
    <dgm:cxn modelId="{41ADAC11-3EE5-4974-9568-48A388375432}" type="presOf" srcId="{8C974D29-3BD4-49A1-9FBF-278804C12008}" destId="{90C779F6-BADB-43F0-A892-EE409C34303A}" srcOrd="0" destOrd="0" presId="urn:microsoft.com/office/officeart/2005/8/layout/radial4"/>
    <dgm:cxn modelId="{08D9AF11-E035-49CA-B718-D3AA5A4E6186}" type="presOf" srcId="{1B194159-F37E-4BEF-A040-F325EC438A01}" destId="{08A62409-64B9-4D40-91E7-F8A86381FF83}" srcOrd="0" destOrd="0" presId="urn:microsoft.com/office/officeart/2005/8/layout/radial4"/>
    <dgm:cxn modelId="{E1E1352A-2665-4CF7-AF18-09217169FC01}" type="presOf" srcId="{E6A2B16D-7F2C-4634-81FB-862FCC69C3A9}" destId="{F1777860-B0A4-4550-906A-D6A03CA03DB8}" srcOrd="0" destOrd="0" presId="urn:microsoft.com/office/officeart/2005/8/layout/radial4"/>
    <dgm:cxn modelId="{DBE6B52F-B868-4436-81B9-E054B5E770F2}" type="presOf" srcId="{B6651AED-6460-4D66-87AF-4C843E641181}" destId="{1EE645E9-713F-4FCB-B1A6-71DA09BEBCC9}" srcOrd="0" destOrd="0" presId="urn:microsoft.com/office/officeart/2005/8/layout/radial4"/>
    <dgm:cxn modelId="{66742866-9F02-4FA5-AF08-D6165B0BF069}" type="presOf" srcId="{3037EC0D-D082-4D6F-95D9-1420B932ECA9}" destId="{5F65EEEC-27AD-4F00-8766-49E5CF420CDB}" srcOrd="0" destOrd="0" presId="urn:microsoft.com/office/officeart/2005/8/layout/radial4"/>
    <dgm:cxn modelId="{2E58934C-E09E-4320-BDBA-296DE1A56A92}" srcId="{2CE7A97F-61C8-44D5-B25D-E00F6BEE5390}" destId="{8C974D29-3BD4-49A1-9FBF-278804C12008}" srcOrd="0" destOrd="0" parTransId="{E74A539E-95AD-4390-8395-8CC6118C5812}" sibTransId="{80852B71-77E3-4F70-BBFA-ECA05320E16D}"/>
    <dgm:cxn modelId="{0ACC8850-D776-4F6C-837F-95310E799DAC}" srcId="{8C974D29-3BD4-49A1-9FBF-278804C12008}" destId="{9A76CBBE-1190-4FE7-8AD0-8022BE58C00F}" srcOrd="3" destOrd="0" parTransId="{3037EC0D-D082-4D6F-95D9-1420B932ECA9}" sibTransId="{B3E040DE-0F3D-488E-A3BD-6F4C52FF8D32}"/>
    <dgm:cxn modelId="{067BDE56-53E3-43BB-8081-5D4837DF2A0C}" type="presOf" srcId="{61A63085-F3F6-49BF-8B33-C9985A91D2A5}" destId="{C7F3C073-C310-4C89-AF92-F02BCFEB129D}" srcOrd="0" destOrd="0" presId="urn:microsoft.com/office/officeart/2005/8/layout/radial4"/>
    <dgm:cxn modelId="{C62D437A-F5CD-4246-BF6B-1227FBADD787}" type="presOf" srcId="{2CE7A97F-61C8-44D5-B25D-E00F6BEE5390}" destId="{0FFD16DD-586A-46A2-B518-62C232B737CF}" srcOrd="0" destOrd="0" presId="urn:microsoft.com/office/officeart/2005/8/layout/radial4"/>
    <dgm:cxn modelId="{57A72088-7793-4EFD-89A7-DC7207164E6C}" srcId="{8C974D29-3BD4-49A1-9FBF-278804C12008}" destId="{0DB511ED-E90D-4FF0-9DBD-97F8786B8BF1}" srcOrd="1" destOrd="0" parTransId="{52E5E63D-A1C4-4D96-93EE-B43A40AC5D27}" sibTransId="{BD26BFF3-0831-4B39-8D96-1A0A8ED29C22}"/>
    <dgm:cxn modelId="{CBC2DD8C-DA42-46C5-B853-1E6567A5DA74}" srcId="{8C974D29-3BD4-49A1-9FBF-278804C12008}" destId="{61A63085-F3F6-49BF-8B33-C9985A91D2A5}" srcOrd="5" destOrd="0" parTransId="{4D69A53C-1A14-4B83-BE58-BB3EF44DD30A}" sibTransId="{AB0BFF17-B4C0-42ED-8FA4-030BE93A485E}"/>
    <dgm:cxn modelId="{17E8BE8E-3321-42D8-83EA-447FF7D2C94A}" type="presOf" srcId="{0DB511ED-E90D-4FF0-9DBD-97F8786B8BF1}" destId="{154C1E69-FEC6-41C7-B61E-15F9565033BF}" srcOrd="0" destOrd="0" presId="urn:microsoft.com/office/officeart/2005/8/layout/radial4"/>
    <dgm:cxn modelId="{322C9DB8-7D99-4D0C-8F32-5A0A7BC38902}" srcId="{8C974D29-3BD4-49A1-9FBF-278804C12008}" destId="{E6A2B16D-7F2C-4634-81FB-862FCC69C3A9}" srcOrd="2" destOrd="0" parTransId="{1B194159-F37E-4BEF-A040-F325EC438A01}" sibTransId="{4EF8E15C-6FC5-41DE-9202-1B0C31D50E2D}"/>
    <dgm:cxn modelId="{1E6575BB-E14D-46FF-B303-C53B338C89E0}" type="presOf" srcId="{D19F739C-CF18-43D4-9D96-9CAEA13E72EB}" destId="{56CEADBC-5920-4E77-9FEE-0BFF859D3AAB}" srcOrd="0" destOrd="0" presId="urn:microsoft.com/office/officeart/2005/8/layout/radial4"/>
    <dgm:cxn modelId="{C6BF72BE-373D-41AD-94DF-CC34A9C8C4C3}" type="presOf" srcId="{52E5E63D-A1C4-4D96-93EE-B43A40AC5D27}" destId="{355742DE-A581-4504-981F-5E5CF0ADBF99}" srcOrd="0" destOrd="0" presId="urn:microsoft.com/office/officeart/2005/8/layout/radial4"/>
    <dgm:cxn modelId="{840CD3CE-2951-49DC-AADF-DD7862855AEE}" type="presOf" srcId="{9A76CBBE-1190-4FE7-8AD0-8022BE58C00F}" destId="{E98D5C64-BEC7-47F6-AE85-8DA699443A2D}" srcOrd="0" destOrd="0" presId="urn:microsoft.com/office/officeart/2005/8/layout/radial4"/>
    <dgm:cxn modelId="{9B8C76D7-6E79-4B2F-8416-8503033C183C}" type="presOf" srcId="{76E867F5-D507-431C-99E4-1202097F9892}" destId="{CD09B62D-F3DF-4E97-B103-D2C18FDC4C7D}" srcOrd="0" destOrd="0" presId="urn:microsoft.com/office/officeart/2005/8/layout/radial4"/>
    <dgm:cxn modelId="{8A7682E7-FBC8-40B2-A929-E846A6F427E0}" type="presOf" srcId="{47CE748C-9E0B-4902-A8D8-B99E046EF076}" destId="{E0AA62F9-AB02-4C76-87B3-585B744492E3}" srcOrd="0" destOrd="0" presId="urn:microsoft.com/office/officeart/2005/8/layout/radial4"/>
    <dgm:cxn modelId="{ABE43EF3-27EC-4546-AEE3-9CE93E6B5973}" srcId="{8C974D29-3BD4-49A1-9FBF-278804C12008}" destId="{D19F739C-CF18-43D4-9D96-9CAEA13E72EB}" srcOrd="4" destOrd="0" parTransId="{76E867F5-D507-431C-99E4-1202097F9892}" sibTransId="{E4924778-E651-47DC-9559-3287E5BBB00E}"/>
    <dgm:cxn modelId="{6F5D60F9-E4EC-49E6-99FB-6785511A76A4}" srcId="{8C974D29-3BD4-49A1-9FBF-278804C12008}" destId="{47CE748C-9E0B-4902-A8D8-B99E046EF076}" srcOrd="0" destOrd="0" parTransId="{B6651AED-6460-4D66-87AF-4C843E641181}" sibTransId="{743FEAFA-5761-43A3-8266-D9E009C8CEBD}"/>
    <dgm:cxn modelId="{0B2393F7-A018-474C-8695-4A22B1F42B30}" type="presParOf" srcId="{0FFD16DD-586A-46A2-B518-62C232B737CF}" destId="{90C779F6-BADB-43F0-A892-EE409C34303A}" srcOrd="0" destOrd="0" presId="urn:microsoft.com/office/officeart/2005/8/layout/radial4"/>
    <dgm:cxn modelId="{9624B60E-3A18-440C-8BAD-C1426EECE6C6}" type="presParOf" srcId="{0FFD16DD-586A-46A2-B518-62C232B737CF}" destId="{1EE645E9-713F-4FCB-B1A6-71DA09BEBCC9}" srcOrd="1" destOrd="0" presId="urn:microsoft.com/office/officeart/2005/8/layout/radial4"/>
    <dgm:cxn modelId="{4B9B14BE-AF6A-4230-A8E2-B77E807B2B00}" type="presParOf" srcId="{0FFD16DD-586A-46A2-B518-62C232B737CF}" destId="{E0AA62F9-AB02-4C76-87B3-585B744492E3}" srcOrd="2" destOrd="0" presId="urn:microsoft.com/office/officeart/2005/8/layout/radial4"/>
    <dgm:cxn modelId="{24AE20B3-3A92-4C91-9618-78F84B9E6AA3}" type="presParOf" srcId="{0FFD16DD-586A-46A2-B518-62C232B737CF}" destId="{355742DE-A581-4504-981F-5E5CF0ADBF99}" srcOrd="3" destOrd="0" presId="urn:microsoft.com/office/officeart/2005/8/layout/radial4"/>
    <dgm:cxn modelId="{6F505846-E88B-4AC7-942A-95DBBC4E5DAE}" type="presParOf" srcId="{0FFD16DD-586A-46A2-B518-62C232B737CF}" destId="{154C1E69-FEC6-41C7-B61E-15F9565033BF}" srcOrd="4" destOrd="0" presId="urn:microsoft.com/office/officeart/2005/8/layout/radial4"/>
    <dgm:cxn modelId="{DD7DB3D5-54DD-41BE-BE67-85728690DFC4}" type="presParOf" srcId="{0FFD16DD-586A-46A2-B518-62C232B737CF}" destId="{08A62409-64B9-4D40-91E7-F8A86381FF83}" srcOrd="5" destOrd="0" presId="urn:microsoft.com/office/officeart/2005/8/layout/radial4"/>
    <dgm:cxn modelId="{AD0576A5-DFE5-47B7-A219-921A42C12675}" type="presParOf" srcId="{0FFD16DD-586A-46A2-B518-62C232B737CF}" destId="{F1777860-B0A4-4550-906A-D6A03CA03DB8}" srcOrd="6" destOrd="0" presId="urn:microsoft.com/office/officeart/2005/8/layout/radial4"/>
    <dgm:cxn modelId="{B8C4ABD8-22AE-4266-BA62-DC86A18684C8}" type="presParOf" srcId="{0FFD16DD-586A-46A2-B518-62C232B737CF}" destId="{5F65EEEC-27AD-4F00-8766-49E5CF420CDB}" srcOrd="7" destOrd="0" presId="urn:microsoft.com/office/officeart/2005/8/layout/radial4"/>
    <dgm:cxn modelId="{9C330233-BF9F-4FDF-ADFC-7B031D597045}" type="presParOf" srcId="{0FFD16DD-586A-46A2-B518-62C232B737CF}" destId="{E98D5C64-BEC7-47F6-AE85-8DA699443A2D}" srcOrd="8" destOrd="0" presId="urn:microsoft.com/office/officeart/2005/8/layout/radial4"/>
    <dgm:cxn modelId="{39DB8606-F88F-4D12-AE92-F2495CC12735}" type="presParOf" srcId="{0FFD16DD-586A-46A2-B518-62C232B737CF}" destId="{CD09B62D-F3DF-4E97-B103-D2C18FDC4C7D}" srcOrd="9" destOrd="0" presId="urn:microsoft.com/office/officeart/2005/8/layout/radial4"/>
    <dgm:cxn modelId="{9A25131E-2F52-4245-85FD-F5F80600ECCE}" type="presParOf" srcId="{0FFD16DD-586A-46A2-B518-62C232B737CF}" destId="{56CEADBC-5920-4E77-9FEE-0BFF859D3AAB}" srcOrd="10" destOrd="0" presId="urn:microsoft.com/office/officeart/2005/8/layout/radial4"/>
    <dgm:cxn modelId="{F8D1DC70-87E7-44BF-8A5F-AC4E5D56092C}" type="presParOf" srcId="{0FFD16DD-586A-46A2-B518-62C232B737CF}" destId="{F200F529-3872-4F31-AB5A-CCA90820EC2E}" srcOrd="11" destOrd="0" presId="urn:microsoft.com/office/officeart/2005/8/layout/radial4"/>
    <dgm:cxn modelId="{B9FF9D8B-C946-40E0-BACC-BAA47B4851E5}" type="presParOf" srcId="{0FFD16DD-586A-46A2-B518-62C232B737CF}" destId="{C7F3C073-C310-4C89-AF92-F02BCFEB129D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475888-AEE2-4CB9-90B8-239C9568241B}" type="doc">
      <dgm:prSet loTypeId="urn:microsoft.com/office/officeart/2005/8/layout/radial2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38CFF135-8093-4FD5-B8D0-17AE330A0BA8}">
      <dgm:prSet phldrT="[Texte]"/>
      <dgm:spPr/>
      <dgm:t>
        <a:bodyPr/>
        <a:lstStyle/>
        <a:p>
          <a:r>
            <a:rPr lang="en-GB" noProof="0" dirty="0"/>
            <a:t>JRC</a:t>
          </a:r>
        </a:p>
      </dgm:t>
    </dgm:pt>
    <dgm:pt modelId="{6BE91474-B16F-4474-B126-AAE155D9961D}" type="parTrans" cxnId="{82104838-B664-4B94-9A8C-E3884A9C82B1}">
      <dgm:prSet/>
      <dgm:spPr/>
      <dgm:t>
        <a:bodyPr/>
        <a:lstStyle/>
        <a:p>
          <a:endParaRPr lang="en-GB" noProof="0" dirty="0"/>
        </a:p>
      </dgm:t>
    </dgm:pt>
    <dgm:pt modelId="{C4B88253-235F-4838-A7F0-A5857DDC004E}" type="sibTrans" cxnId="{82104838-B664-4B94-9A8C-E3884A9C82B1}">
      <dgm:prSet/>
      <dgm:spPr/>
      <dgm:t>
        <a:bodyPr/>
        <a:lstStyle/>
        <a:p>
          <a:endParaRPr lang="fr-FR"/>
        </a:p>
      </dgm:t>
    </dgm:pt>
    <dgm:pt modelId="{BE1F65B4-923D-49BF-AC4C-A8D0A67F5145}">
      <dgm:prSet phldrT="[Texte]"/>
      <dgm:spPr>
        <a:solidFill>
          <a:srgbClr val="C3D6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noProof="0" dirty="0">
              <a:solidFill>
                <a:schemeClr val="bg1"/>
              </a:solidFill>
            </a:rPr>
            <a:t>Experimental CSC* Lab</a:t>
          </a:r>
        </a:p>
      </dgm:t>
    </dgm:pt>
    <dgm:pt modelId="{32FC3B4F-CB68-446C-999F-3C86986C69DE}" type="parTrans" cxnId="{DFFF7568-5F64-47A0-8468-DBB6EA554DF8}">
      <dgm:prSet/>
      <dgm:spPr/>
      <dgm:t>
        <a:bodyPr/>
        <a:lstStyle/>
        <a:p>
          <a:endParaRPr lang="fr-FR"/>
        </a:p>
      </dgm:t>
    </dgm:pt>
    <dgm:pt modelId="{EA5538E4-0CA1-41F6-8905-F83862B42BEF}" type="sibTrans" cxnId="{DFFF7568-5F64-47A0-8468-DBB6EA554DF8}">
      <dgm:prSet/>
      <dgm:spPr/>
      <dgm:t>
        <a:bodyPr/>
        <a:lstStyle/>
        <a:p>
          <a:endParaRPr lang="fr-FR"/>
        </a:p>
      </dgm:t>
    </dgm:pt>
    <dgm:pt modelId="{06ADA4A7-40FF-4153-A713-A381093635B7}">
      <dgm:prSet phldrT="[Texte]"/>
      <dgm:spPr/>
      <dgm:t>
        <a:bodyPr/>
        <a:lstStyle/>
        <a:p>
          <a:r>
            <a:rPr lang="en-GB" noProof="0" dirty="0"/>
            <a:t>CEN JTC13</a:t>
          </a:r>
        </a:p>
      </dgm:t>
    </dgm:pt>
    <dgm:pt modelId="{9BB1CD31-9FD8-4214-84FC-AC422D9D87C1}" type="parTrans" cxnId="{8EAD7FA7-5C19-4188-A865-C19EE0B111CA}">
      <dgm:prSet/>
      <dgm:spPr/>
      <dgm:t>
        <a:bodyPr/>
        <a:lstStyle/>
        <a:p>
          <a:endParaRPr lang="en-GB" noProof="0" dirty="0"/>
        </a:p>
      </dgm:t>
    </dgm:pt>
    <dgm:pt modelId="{0571766D-2C54-438A-BBC5-47DA036C531B}" type="sibTrans" cxnId="{8EAD7FA7-5C19-4188-A865-C19EE0B111CA}">
      <dgm:prSet/>
      <dgm:spPr/>
      <dgm:t>
        <a:bodyPr/>
        <a:lstStyle/>
        <a:p>
          <a:endParaRPr lang="fr-FR"/>
        </a:p>
      </dgm:t>
    </dgm:pt>
    <dgm:pt modelId="{D048F67E-AB88-4486-9D78-F9EAC19DE0A4}">
      <dgm:prSet phldrT="[Texte]"/>
      <dgm:spPr>
        <a:solidFill>
          <a:srgbClr val="C3D6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noProof="0" dirty="0">
              <a:solidFill>
                <a:schemeClr val="bg1"/>
              </a:solidFill>
            </a:rPr>
            <a:t>Standard Initiative</a:t>
          </a:r>
        </a:p>
      </dgm:t>
    </dgm:pt>
    <dgm:pt modelId="{1B87833A-371E-42EF-AD62-D8293EE6F611}" type="parTrans" cxnId="{570FE7F5-E4D3-488A-8F91-7390B273AAD1}">
      <dgm:prSet/>
      <dgm:spPr/>
      <dgm:t>
        <a:bodyPr/>
        <a:lstStyle/>
        <a:p>
          <a:endParaRPr lang="fr-FR"/>
        </a:p>
      </dgm:t>
    </dgm:pt>
    <dgm:pt modelId="{FABED303-489E-4F98-846D-450ADF0E8A9C}" type="sibTrans" cxnId="{570FE7F5-E4D3-488A-8F91-7390B273AAD1}">
      <dgm:prSet/>
      <dgm:spPr/>
      <dgm:t>
        <a:bodyPr/>
        <a:lstStyle/>
        <a:p>
          <a:endParaRPr lang="fr-FR"/>
        </a:p>
      </dgm:t>
    </dgm:pt>
    <dgm:pt modelId="{5473382E-5D94-4117-A2A0-5C4CA6983992}">
      <dgm:prSet phldrT="[Texte]"/>
      <dgm:spPr/>
      <dgm:t>
        <a:bodyPr/>
        <a:lstStyle/>
        <a:p>
          <a:r>
            <a:rPr lang="en-GB" noProof="0" dirty="0"/>
            <a:t>ENISA&amp; CNECT</a:t>
          </a:r>
        </a:p>
      </dgm:t>
    </dgm:pt>
    <dgm:pt modelId="{7548C598-911B-4125-89CC-FE8B4A321086}" type="parTrans" cxnId="{D52D10FB-8808-4E5F-ADE0-0325FAF582BC}">
      <dgm:prSet/>
      <dgm:spPr/>
      <dgm:t>
        <a:bodyPr/>
        <a:lstStyle/>
        <a:p>
          <a:endParaRPr lang="en-GB" noProof="0" dirty="0"/>
        </a:p>
      </dgm:t>
    </dgm:pt>
    <dgm:pt modelId="{490444D9-DD46-4924-BEE1-2622368F4F8E}" type="sibTrans" cxnId="{D52D10FB-8808-4E5F-ADE0-0325FAF582BC}">
      <dgm:prSet/>
      <dgm:spPr/>
      <dgm:t>
        <a:bodyPr/>
        <a:lstStyle/>
        <a:p>
          <a:endParaRPr lang="fr-FR"/>
        </a:p>
      </dgm:t>
    </dgm:pt>
    <dgm:pt modelId="{822D3498-175F-4BD9-9063-86D9F388722D}">
      <dgm:prSet phldrT="[Texte]"/>
      <dgm:spPr>
        <a:solidFill>
          <a:srgbClr val="C3D6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noProof="0" dirty="0">
              <a:solidFill>
                <a:schemeClr val="bg1"/>
              </a:solidFill>
            </a:rPr>
            <a:t>Recommendations for candidate Scheme</a:t>
          </a:r>
        </a:p>
      </dgm:t>
    </dgm:pt>
    <dgm:pt modelId="{F451CF3B-F65C-41A0-AF1C-35F280003020}" type="parTrans" cxnId="{8901D1F4-B264-47D0-AAD7-B0445B1ACE36}">
      <dgm:prSet/>
      <dgm:spPr/>
      <dgm:t>
        <a:bodyPr/>
        <a:lstStyle/>
        <a:p>
          <a:endParaRPr lang="fr-FR"/>
        </a:p>
      </dgm:t>
    </dgm:pt>
    <dgm:pt modelId="{B9C36B4B-F285-4D80-A8A0-AC2901C78465}" type="sibTrans" cxnId="{8901D1F4-B264-47D0-AAD7-B0445B1ACE36}">
      <dgm:prSet/>
      <dgm:spPr/>
      <dgm:t>
        <a:bodyPr/>
        <a:lstStyle/>
        <a:p>
          <a:endParaRPr lang="fr-FR"/>
        </a:p>
      </dgm:t>
    </dgm:pt>
    <dgm:pt modelId="{7C5BE311-CF36-4871-BCD9-E373494815A3}">
      <dgm:prSet phldrT="[Texte]"/>
      <dgm:spPr/>
      <dgm:t>
        <a:bodyPr/>
        <a:lstStyle/>
        <a:p>
          <a:r>
            <a:rPr lang="en-GB" noProof="0" dirty="0"/>
            <a:t>GROW</a:t>
          </a:r>
        </a:p>
      </dgm:t>
    </dgm:pt>
    <dgm:pt modelId="{CA3151F0-AB1E-49F2-AD9B-077E5847A641}" type="parTrans" cxnId="{B60D8D11-C47D-43F9-8400-C887BE112D01}">
      <dgm:prSet/>
      <dgm:spPr/>
      <dgm:t>
        <a:bodyPr/>
        <a:lstStyle/>
        <a:p>
          <a:endParaRPr lang="en-GB" noProof="0" dirty="0"/>
        </a:p>
      </dgm:t>
    </dgm:pt>
    <dgm:pt modelId="{848AB5F1-4830-43F6-A988-830789B38E37}" type="sibTrans" cxnId="{B60D8D11-C47D-43F9-8400-C887BE112D01}">
      <dgm:prSet/>
      <dgm:spPr/>
      <dgm:t>
        <a:bodyPr/>
        <a:lstStyle/>
        <a:p>
          <a:endParaRPr lang="fr-FR"/>
        </a:p>
      </dgm:t>
    </dgm:pt>
    <dgm:pt modelId="{0D197AE9-5805-445C-9393-A621835373F0}">
      <dgm:prSet phldrT="[Texte]"/>
      <dgm:spPr/>
      <dgm:t>
        <a:bodyPr/>
        <a:lstStyle/>
        <a:p>
          <a:r>
            <a:rPr lang="en-GB" noProof="0" dirty="0"/>
            <a:t>Industry</a:t>
          </a:r>
        </a:p>
      </dgm:t>
    </dgm:pt>
    <dgm:pt modelId="{F7C9F0AC-DBA6-474B-9EB3-7BB64A1A3B52}" type="parTrans" cxnId="{5BF53129-5F45-4B29-808B-31EEA90AF461}">
      <dgm:prSet/>
      <dgm:spPr/>
      <dgm:t>
        <a:bodyPr/>
        <a:lstStyle/>
        <a:p>
          <a:endParaRPr lang="en-GB" noProof="0" dirty="0"/>
        </a:p>
      </dgm:t>
    </dgm:pt>
    <dgm:pt modelId="{A4168355-7FA9-478C-A10A-B2A22857EFE2}" type="sibTrans" cxnId="{5BF53129-5F45-4B29-808B-31EEA90AF461}">
      <dgm:prSet/>
      <dgm:spPr/>
      <dgm:t>
        <a:bodyPr/>
        <a:lstStyle/>
        <a:p>
          <a:endParaRPr lang="fr-FR"/>
        </a:p>
      </dgm:t>
    </dgm:pt>
    <dgm:pt modelId="{3B72DA2A-6AED-48C8-BA7D-C1EDABAB88F8}">
      <dgm:prSet phldrT="[Texte]"/>
      <dgm:spPr>
        <a:solidFill>
          <a:srgbClr val="C3D6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noProof="0" dirty="0">
              <a:solidFill>
                <a:schemeClr val="bg1"/>
              </a:solidFill>
            </a:rPr>
            <a:t>Exportable and Influential ICCF Certification</a:t>
          </a:r>
        </a:p>
      </dgm:t>
    </dgm:pt>
    <dgm:pt modelId="{1A9C93FE-FA0A-4465-B383-8577862E9E6D}" type="parTrans" cxnId="{F77CAAE1-6A85-41BD-9D01-5EE38FF358FA}">
      <dgm:prSet/>
      <dgm:spPr/>
      <dgm:t>
        <a:bodyPr/>
        <a:lstStyle/>
        <a:p>
          <a:endParaRPr lang="fr-FR"/>
        </a:p>
      </dgm:t>
    </dgm:pt>
    <dgm:pt modelId="{35861BAF-2D10-4514-AF33-B1457C23BA58}" type="sibTrans" cxnId="{F77CAAE1-6A85-41BD-9D01-5EE38FF358FA}">
      <dgm:prSet/>
      <dgm:spPr/>
      <dgm:t>
        <a:bodyPr/>
        <a:lstStyle/>
        <a:p>
          <a:endParaRPr lang="fr-FR"/>
        </a:p>
      </dgm:t>
    </dgm:pt>
    <dgm:pt modelId="{3B5F1C63-04D1-4829-908D-FDCF937F16BB}">
      <dgm:prSet phldrT="[Texte]"/>
      <dgm:spPr>
        <a:solidFill>
          <a:srgbClr val="C3D6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noProof="0" dirty="0">
              <a:solidFill>
                <a:schemeClr val="bg1"/>
              </a:solidFill>
            </a:rPr>
            <a:t>Proactive Industry’s engagement</a:t>
          </a:r>
        </a:p>
      </dgm:t>
    </dgm:pt>
    <dgm:pt modelId="{A0B39418-AE1D-487C-B96E-09D9CD9B6573}" type="parTrans" cxnId="{1056454B-420D-4423-B404-2D80BBE93986}">
      <dgm:prSet/>
      <dgm:spPr/>
      <dgm:t>
        <a:bodyPr/>
        <a:lstStyle/>
        <a:p>
          <a:endParaRPr lang="fr-FR"/>
        </a:p>
      </dgm:t>
    </dgm:pt>
    <dgm:pt modelId="{2280588A-FCB8-4681-BBE2-5F30F2DC9A92}" type="sibTrans" cxnId="{1056454B-420D-4423-B404-2D80BBE93986}">
      <dgm:prSet/>
      <dgm:spPr/>
      <dgm:t>
        <a:bodyPr/>
        <a:lstStyle/>
        <a:p>
          <a:endParaRPr lang="fr-FR"/>
        </a:p>
      </dgm:t>
    </dgm:pt>
    <dgm:pt modelId="{9C3ED969-A5D5-4627-9E5B-4A1FAB3BC3A2}" type="pres">
      <dgm:prSet presAssocID="{14475888-AEE2-4CB9-90B8-239C9568241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AD4839AB-D40F-4558-95CC-18C2CB70EA3A}" type="pres">
      <dgm:prSet presAssocID="{14475888-AEE2-4CB9-90B8-239C9568241B}" presName="cycle" presStyleCnt="0"/>
      <dgm:spPr/>
    </dgm:pt>
    <dgm:pt modelId="{BB805FB6-3135-4C23-A258-23C846754560}" type="pres">
      <dgm:prSet presAssocID="{14475888-AEE2-4CB9-90B8-239C9568241B}" presName="centerShape" presStyleCnt="0"/>
      <dgm:spPr/>
    </dgm:pt>
    <dgm:pt modelId="{FAD90FD7-4A50-4C58-96DF-996799B66363}" type="pres">
      <dgm:prSet presAssocID="{14475888-AEE2-4CB9-90B8-239C9568241B}" presName="connSite" presStyleLbl="node1" presStyleIdx="0" presStyleCnt="6"/>
      <dgm:spPr/>
    </dgm:pt>
    <dgm:pt modelId="{8A34469C-4E55-43C0-87FB-74331D2C4A60}" type="pres">
      <dgm:prSet presAssocID="{14475888-AEE2-4CB9-90B8-239C9568241B}" presName="visible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80F47698-C2DB-4C89-8D8E-A7DB4C812A8C}" type="pres">
      <dgm:prSet presAssocID="{9BB1CD31-9FD8-4214-84FC-AC422D9D87C1}" presName="Name25" presStyleLbl="parChTrans1D1" presStyleIdx="0" presStyleCnt="5"/>
      <dgm:spPr/>
    </dgm:pt>
    <dgm:pt modelId="{3798E03A-9518-4952-AF90-6700A942524A}" type="pres">
      <dgm:prSet presAssocID="{06ADA4A7-40FF-4153-A713-A381093635B7}" presName="node" presStyleCnt="0"/>
      <dgm:spPr/>
    </dgm:pt>
    <dgm:pt modelId="{B473AE93-6EC8-4F8D-9EC9-1404277D1912}" type="pres">
      <dgm:prSet presAssocID="{06ADA4A7-40FF-4153-A713-A381093635B7}" presName="parentNode" presStyleLbl="node1" presStyleIdx="1" presStyleCnt="6">
        <dgm:presLayoutVars>
          <dgm:chMax val="1"/>
          <dgm:bulletEnabled val="1"/>
        </dgm:presLayoutVars>
      </dgm:prSet>
      <dgm:spPr/>
    </dgm:pt>
    <dgm:pt modelId="{F90A0218-C16D-4799-9BF6-584DC36D1E86}" type="pres">
      <dgm:prSet presAssocID="{06ADA4A7-40FF-4153-A713-A381093635B7}" presName="childNode" presStyleLbl="revTx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A428C169-739C-4B80-BDDE-FB3A5DB8D47C}" type="pres">
      <dgm:prSet presAssocID="{6BE91474-B16F-4474-B126-AAE155D9961D}" presName="Name25" presStyleLbl="parChTrans1D1" presStyleIdx="1" presStyleCnt="5"/>
      <dgm:spPr/>
    </dgm:pt>
    <dgm:pt modelId="{914FE2B1-519F-4B0B-9131-FC53DEB05C55}" type="pres">
      <dgm:prSet presAssocID="{38CFF135-8093-4FD5-B8D0-17AE330A0BA8}" presName="node" presStyleCnt="0"/>
      <dgm:spPr/>
    </dgm:pt>
    <dgm:pt modelId="{52048026-3353-4BD5-9D58-4D6C61BC0463}" type="pres">
      <dgm:prSet presAssocID="{38CFF135-8093-4FD5-B8D0-17AE330A0BA8}" presName="parentNode" presStyleLbl="node1" presStyleIdx="2" presStyleCnt="6">
        <dgm:presLayoutVars>
          <dgm:chMax val="1"/>
          <dgm:bulletEnabled val="1"/>
        </dgm:presLayoutVars>
      </dgm:prSet>
      <dgm:spPr/>
    </dgm:pt>
    <dgm:pt modelId="{377E28F5-8C48-4A8D-9634-55EE8F27E7F1}" type="pres">
      <dgm:prSet presAssocID="{38CFF135-8093-4FD5-B8D0-17AE330A0BA8}" presName="childNode" presStyleLbl="revTx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25389E0D-D363-416A-A843-CDCB735FB384}" type="pres">
      <dgm:prSet presAssocID="{7548C598-911B-4125-89CC-FE8B4A321086}" presName="Name25" presStyleLbl="parChTrans1D1" presStyleIdx="2" presStyleCnt="5"/>
      <dgm:spPr/>
    </dgm:pt>
    <dgm:pt modelId="{2E8CB672-CB8F-41AD-AE26-644E0E6CC1B1}" type="pres">
      <dgm:prSet presAssocID="{5473382E-5D94-4117-A2A0-5C4CA6983992}" presName="node" presStyleCnt="0"/>
      <dgm:spPr/>
    </dgm:pt>
    <dgm:pt modelId="{2B83E87B-6021-4458-8390-A88C5AA6DBC6}" type="pres">
      <dgm:prSet presAssocID="{5473382E-5D94-4117-A2A0-5C4CA6983992}" presName="parentNode" presStyleLbl="node1" presStyleIdx="3" presStyleCnt="6">
        <dgm:presLayoutVars>
          <dgm:chMax val="1"/>
          <dgm:bulletEnabled val="1"/>
        </dgm:presLayoutVars>
      </dgm:prSet>
      <dgm:spPr/>
    </dgm:pt>
    <dgm:pt modelId="{A96FB2DB-47B9-41BA-87C4-A7AAF2CB9616}" type="pres">
      <dgm:prSet presAssocID="{5473382E-5D94-4117-A2A0-5C4CA6983992}" presName="childNode" presStyleLbl="revTx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691600AD-D1EA-4FB0-8EF8-097E7B5B26EB}" type="pres">
      <dgm:prSet presAssocID="{F7C9F0AC-DBA6-474B-9EB3-7BB64A1A3B52}" presName="Name25" presStyleLbl="parChTrans1D1" presStyleIdx="3" presStyleCnt="5"/>
      <dgm:spPr/>
    </dgm:pt>
    <dgm:pt modelId="{02CC26D1-1EBB-49F6-8AB9-BFA306F961A0}" type="pres">
      <dgm:prSet presAssocID="{0D197AE9-5805-445C-9393-A621835373F0}" presName="node" presStyleCnt="0"/>
      <dgm:spPr/>
    </dgm:pt>
    <dgm:pt modelId="{9E073A04-7D26-4507-9571-CF5B4A2B32BC}" type="pres">
      <dgm:prSet presAssocID="{0D197AE9-5805-445C-9393-A621835373F0}" presName="parentNode" presStyleLbl="node1" presStyleIdx="4" presStyleCnt="6">
        <dgm:presLayoutVars>
          <dgm:chMax val="1"/>
          <dgm:bulletEnabled val="1"/>
        </dgm:presLayoutVars>
      </dgm:prSet>
      <dgm:spPr/>
    </dgm:pt>
    <dgm:pt modelId="{BFEC7A76-2D22-40BD-BBFF-AD1988A00308}" type="pres">
      <dgm:prSet presAssocID="{0D197AE9-5805-445C-9393-A621835373F0}" presName="childNode" presStyleLbl="revTx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D96AA55C-DEDC-48E4-A529-836F6964ED34}" type="pres">
      <dgm:prSet presAssocID="{CA3151F0-AB1E-49F2-AD9B-077E5847A641}" presName="Name25" presStyleLbl="parChTrans1D1" presStyleIdx="4" presStyleCnt="5"/>
      <dgm:spPr/>
    </dgm:pt>
    <dgm:pt modelId="{3DD59AD0-F62A-459F-B02F-337A6881647B}" type="pres">
      <dgm:prSet presAssocID="{7C5BE311-CF36-4871-BCD9-E373494815A3}" presName="node" presStyleCnt="0"/>
      <dgm:spPr/>
    </dgm:pt>
    <dgm:pt modelId="{6AB884D6-67E2-4845-904C-5E594CDC3550}" type="pres">
      <dgm:prSet presAssocID="{7C5BE311-CF36-4871-BCD9-E373494815A3}" presName="parentNode" presStyleLbl="node1" presStyleIdx="5" presStyleCnt="6">
        <dgm:presLayoutVars>
          <dgm:chMax val="1"/>
          <dgm:bulletEnabled val="1"/>
        </dgm:presLayoutVars>
      </dgm:prSet>
      <dgm:spPr/>
    </dgm:pt>
    <dgm:pt modelId="{F36E9E3A-BE99-4981-8463-1116BC9FBEE5}" type="pres">
      <dgm:prSet presAssocID="{7C5BE311-CF36-4871-BCD9-E373494815A3}" presName="childNode" presStyleLbl="revTx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09A4E306-6320-4045-BE78-B80D076D2A28}" type="presOf" srcId="{3B5F1C63-04D1-4829-908D-FDCF937F16BB}" destId="{BFEC7A76-2D22-40BD-BBFF-AD1988A00308}" srcOrd="0" destOrd="0" presId="urn:microsoft.com/office/officeart/2005/8/layout/radial2"/>
    <dgm:cxn modelId="{B60D8D11-C47D-43F9-8400-C887BE112D01}" srcId="{14475888-AEE2-4CB9-90B8-239C9568241B}" destId="{7C5BE311-CF36-4871-BCD9-E373494815A3}" srcOrd="4" destOrd="0" parTransId="{CA3151F0-AB1E-49F2-AD9B-077E5847A641}" sibTransId="{848AB5F1-4830-43F6-A988-830789B38E37}"/>
    <dgm:cxn modelId="{A4949714-AB14-4008-A99B-7FE6EB83913C}" type="presOf" srcId="{BE1F65B4-923D-49BF-AC4C-A8D0A67F5145}" destId="{377E28F5-8C48-4A8D-9634-55EE8F27E7F1}" srcOrd="0" destOrd="0" presId="urn:microsoft.com/office/officeart/2005/8/layout/radial2"/>
    <dgm:cxn modelId="{0B60CE15-B2E1-4AE8-811D-445782028A59}" type="presOf" srcId="{7548C598-911B-4125-89CC-FE8B4A321086}" destId="{25389E0D-D363-416A-A843-CDCB735FB384}" srcOrd="0" destOrd="0" presId="urn:microsoft.com/office/officeart/2005/8/layout/radial2"/>
    <dgm:cxn modelId="{5BF53129-5F45-4B29-808B-31EEA90AF461}" srcId="{14475888-AEE2-4CB9-90B8-239C9568241B}" destId="{0D197AE9-5805-445C-9393-A621835373F0}" srcOrd="3" destOrd="0" parTransId="{F7C9F0AC-DBA6-474B-9EB3-7BB64A1A3B52}" sibTransId="{A4168355-7FA9-478C-A10A-B2A22857EFE2}"/>
    <dgm:cxn modelId="{82104838-B664-4B94-9A8C-E3884A9C82B1}" srcId="{14475888-AEE2-4CB9-90B8-239C9568241B}" destId="{38CFF135-8093-4FD5-B8D0-17AE330A0BA8}" srcOrd="1" destOrd="0" parTransId="{6BE91474-B16F-4474-B126-AAE155D9961D}" sibTransId="{C4B88253-235F-4838-A7F0-A5857DDC004E}"/>
    <dgm:cxn modelId="{563EFC5C-23F7-4168-BDB0-4E8D53434EE0}" type="presOf" srcId="{822D3498-175F-4BD9-9063-86D9F388722D}" destId="{A96FB2DB-47B9-41BA-87C4-A7AAF2CB9616}" srcOrd="0" destOrd="0" presId="urn:microsoft.com/office/officeart/2005/8/layout/radial2"/>
    <dgm:cxn modelId="{AD556965-7B23-45A0-B867-214EF5CFEFA2}" type="presOf" srcId="{06ADA4A7-40FF-4153-A713-A381093635B7}" destId="{B473AE93-6EC8-4F8D-9EC9-1404277D1912}" srcOrd="0" destOrd="0" presId="urn:microsoft.com/office/officeart/2005/8/layout/radial2"/>
    <dgm:cxn modelId="{DFFF7568-5F64-47A0-8468-DBB6EA554DF8}" srcId="{38CFF135-8093-4FD5-B8D0-17AE330A0BA8}" destId="{BE1F65B4-923D-49BF-AC4C-A8D0A67F5145}" srcOrd="0" destOrd="0" parTransId="{32FC3B4F-CB68-446C-999F-3C86986C69DE}" sibTransId="{EA5538E4-0CA1-41F6-8905-F83862B42BEF}"/>
    <dgm:cxn modelId="{1056454B-420D-4423-B404-2D80BBE93986}" srcId="{0D197AE9-5805-445C-9393-A621835373F0}" destId="{3B5F1C63-04D1-4829-908D-FDCF937F16BB}" srcOrd="0" destOrd="0" parTransId="{A0B39418-AE1D-487C-B96E-09D9CD9B6573}" sibTransId="{2280588A-FCB8-4681-BBE2-5F30F2DC9A92}"/>
    <dgm:cxn modelId="{C0C0C352-127B-451F-AF78-DD4373B6555A}" type="presOf" srcId="{7C5BE311-CF36-4871-BCD9-E373494815A3}" destId="{6AB884D6-67E2-4845-904C-5E594CDC3550}" srcOrd="0" destOrd="0" presId="urn:microsoft.com/office/officeart/2005/8/layout/radial2"/>
    <dgm:cxn modelId="{8AE53555-B16D-4597-89AB-B4FCB2155DA8}" type="presOf" srcId="{3B72DA2A-6AED-48C8-BA7D-C1EDABAB88F8}" destId="{F36E9E3A-BE99-4981-8463-1116BC9FBEE5}" srcOrd="0" destOrd="0" presId="urn:microsoft.com/office/officeart/2005/8/layout/radial2"/>
    <dgm:cxn modelId="{F90D9582-1AE6-4B0E-8F05-4CF7EF5F79E7}" type="presOf" srcId="{0D197AE9-5805-445C-9393-A621835373F0}" destId="{9E073A04-7D26-4507-9571-CF5B4A2B32BC}" srcOrd="0" destOrd="0" presId="urn:microsoft.com/office/officeart/2005/8/layout/radial2"/>
    <dgm:cxn modelId="{EA615084-FF61-43CE-9E6B-5EE5E34EFFE1}" type="presOf" srcId="{F7C9F0AC-DBA6-474B-9EB3-7BB64A1A3B52}" destId="{691600AD-D1EA-4FB0-8EF8-097E7B5B26EB}" srcOrd="0" destOrd="0" presId="urn:microsoft.com/office/officeart/2005/8/layout/radial2"/>
    <dgm:cxn modelId="{73C5D58A-A22A-481E-8C50-3E8B7A09FBD7}" type="presOf" srcId="{5473382E-5D94-4117-A2A0-5C4CA6983992}" destId="{2B83E87B-6021-4458-8390-A88C5AA6DBC6}" srcOrd="0" destOrd="0" presId="urn:microsoft.com/office/officeart/2005/8/layout/radial2"/>
    <dgm:cxn modelId="{8EAD7FA7-5C19-4188-A865-C19EE0B111CA}" srcId="{14475888-AEE2-4CB9-90B8-239C9568241B}" destId="{06ADA4A7-40FF-4153-A713-A381093635B7}" srcOrd="0" destOrd="0" parTransId="{9BB1CD31-9FD8-4214-84FC-AC422D9D87C1}" sibTransId="{0571766D-2C54-438A-BBC5-47DA036C531B}"/>
    <dgm:cxn modelId="{88ED2BB6-BA07-4FF6-9C6F-400F8D85CCF7}" type="presOf" srcId="{6BE91474-B16F-4474-B126-AAE155D9961D}" destId="{A428C169-739C-4B80-BDDE-FB3A5DB8D47C}" srcOrd="0" destOrd="0" presId="urn:microsoft.com/office/officeart/2005/8/layout/radial2"/>
    <dgm:cxn modelId="{26FEE3C1-7A14-4410-BBED-180247531160}" type="presOf" srcId="{9BB1CD31-9FD8-4214-84FC-AC422D9D87C1}" destId="{80F47698-C2DB-4C89-8D8E-A7DB4C812A8C}" srcOrd="0" destOrd="0" presId="urn:microsoft.com/office/officeart/2005/8/layout/radial2"/>
    <dgm:cxn modelId="{C93CD5C9-4EC5-4F60-AACB-9B259C248781}" type="presOf" srcId="{D048F67E-AB88-4486-9D78-F9EAC19DE0A4}" destId="{F90A0218-C16D-4799-9BF6-584DC36D1E86}" srcOrd="0" destOrd="0" presId="urn:microsoft.com/office/officeart/2005/8/layout/radial2"/>
    <dgm:cxn modelId="{2A3F89D3-064E-497F-ACF7-512DA7DA4E2F}" type="presOf" srcId="{CA3151F0-AB1E-49F2-AD9B-077E5847A641}" destId="{D96AA55C-DEDC-48E4-A529-836F6964ED34}" srcOrd="0" destOrd="0" presId="urn:microsoft.com/office/officeart/2005/8/layout/radial2"/>
    <dgm:cxn modelId="{26AC50DD-C9F9-4760-BE2A-4CEDDBC437E7}" type="presOf" srcId="{14475888-AEE2-4CB9-90B8-239C9568241B}" destId="{9C3ED969-A5D5-4627-9E5B-4A1FAB3BC3A2}" srcOrd="0" destOrd="0" presId="urn:microsoft.com/office/officeart/2005/8/layout/radial2"/>
    <dgm:cxn modelId="{F77CAAE1-6A85-41BD-9D01-5EE38FF358FA}" srcId="{7C5BE311-CF36-4871-BCD9-E373494815A3}" destId="{3B72DA2A-6AED-48C8-BA7D-C1EDABAB88F8}" srcOrd="0" destOrd="0" parTransId="{1A9C93FE-FA0A-4465-B383-8577862E9E6D}" sibTransId="{35861BAF-2D10-4514-AF33-B1457C23BA58}"/>
    <dgm:cxn modelId="{8901D1F4-B264-47D0-AAD7-B0445B1ACE36}" srcId="{5473382E-5D94-4117-A2A0-5C4CA6983992}" destId="{822D3498-175F-4BD9-9063-86D9F388722D}" srcOrd="0" destOrd="0" parTransId="{F451CF3B-F65C-41A0-AF1C-35F280003020}" sibTransId="{B9C36B4B-F285-4D80-A8A0-AC2901C78465}"/>
    <dgm:cxn modelId="{570FE7F5-E4D3-488A-8F91-7390B273AAD1}" srcId="{06ADA4A7-40FF-4153-A713-A381093635B7}" destId="{D048F67E-AB88-4486-9D78-F9EAC19DE0A4}" srcOrd="0" destOrd="0" parTransId="{1B87833A-371E-42EF-AD62-D8293EE6F611}" sibTransId="{FABED303-489E-4F98-846D-450ADF0E8A9C}"/>
    <dgm:cxn modelId="{3C2DDAF9-A659-49F4-B4B0-3321F10D835D}" type="presOf" srcId="{38CFF135-8093-4FD5-B8D0-17AE330A0BA8}" destId="{52048026-3353-4BD5-9D58-4D6C61BC0463}" srcOrd="0" destOrd="0" presId="urn:microsoft.com/office/officeart/2005/8/layout/radial2"/>
    <dgm:cxn modelId="{D52D10FB-8808-4E5F-ADE0-0325FAF582BC}" srcId="{14475888-AEE2-4CB9-90B8-239C9568241B}" destId="{5473382E-5D94-4117-A2A0-5C4CA6983992}" srcOrd="2" destOrd="0" parTransId="{7548C598-911B-4125-89CC-FE8B4A321086}" sibTransId="{490444D9-DD46-4924-BEE1-2622368F4F8E}"/>
    <dgm:cxn modelId="{CBC54DDF-7512-4A7B-8987-78C8E4BDD78A}" type="presParOf" srcId="{9C3ED969-A5D5-4627-9E5B-4A1FAB3BC3A2}" destId="{AD4839AB-D40F-4558-95CC-18C2CB70EA3A}" srcOrd="0" destOrd="0" presId="urn:microsoft.com/office/officeart/2005/8/layout/radial2"/>
    <dgm:cxn modelId="{3F704020-994B-4E89-9F40-130B0B603127}" type="presParOf" srcId="{AD4839AB-D40F-4558-95CC-18C2CB70EA3A}" destId="{BB805FB6-3135-4C23-A258-23C846754560}" srcOrd="0" destOrd="0" presId="urn:microsoft.com/office/officeart/2005/8/layout/radial2"/>
    <dgm:cxn modelId="{993D15F2-2382-4D67-928A-74790E809047}" type="presParOf" srcId="{BB805FB6-3135-4C23-A258-23C846754560}" destId="{FAD90FD7-4A50-4C58-96DF-996799B66363}" srcOrd="0" destOrd="0" presId="urn:microsoft.com/office/officeart/2005/8/layout/radial2"/>
    <dgm:cxn modelId="{766F45B1-71BA-46B1-881C-5D08653FFB4C}" type="presParOf" srcId="{BB805FB6-3135-4C23-A258-23C846754560}" destId="{8A34469C-4E55-43C0-87FB-74331D2C4A60}" srcOrd="1" destOrd="0" presId="urn:microsoft.com/office/officeart/2005/8/layout/radial2"/>
    <dgm:cxn modelId="{6BD6474E-7B46-4AAC-8306-7B17DC0800E5}" type="presParOf" srcId="{AD4839AB-D40F-4558-95CC-18C2CB70EA3A}" destId="{80F47698-C2DB-4C89-8D8E-A7DB4C812A8C}" srcOrd="1" destOrd="0" presId="urn:microsoft.com/office/officeart/2005/8/layout/radial2"/>
    <dgm:cxn modelId="{E84578CA-0A3E-4FBB-B809-BB8480A3AE42}" type="presParOf" srcId="{AD4839AB-D40F-4558-95CC-18C2CB70EA3A}" destId="{3798E03A-9518-4952-AF90-6700A942524A}" srcOrd="2" destOrd="0" presId="urn:microsoft.com/office/officeart/2005/8/layout/radial2"/>
    <dgm:cxn modelId="{7961128E-B746-4036-9944-61AA59CE4B81}" type="presParOf" srcId="{3798E03A-9518-4952-AF90-6700A942524A}" destId="{B473AE93-6EC8-4F8D-9EC9-1404277D1912}" srcOrd="0" destOrd="0" presId="urn:microsoft.com/office/officeart/2005/8/layout/radial2"/>
    <dgm:cxn modelId="{DF342365-00B0-40AF-A0EF-41E066B80724}" type="presParOf" srcId="{3798E03A-9518-4952-AF90-6700A942524A}" destId="{F90A0218-C16D-4799-9BF6-584DC36D1E86}" srcOrd="1" destOrd="0" presId="urn:microsoft.com/office/officeart/2005/8/layout/radial2"/>
    <dgm:cxn modelId="{E6B74C2E-0D78-4AAE-90E8-69D70C0873F0}" type="presParOf" srcId="{AD4839AB-D40F-4558-95CC-18C2CB70EA3A}" destId="{A428C169-739C-4B80-BDDE-FB3A5DB8D47C}" srcOrd="3" destOrd="0" presId="urn:microsoft.com/office/officeart/2005/8/layout/radial2"/>
    <dgm:cxn modelId="{1C4C11C5-8E08-42C3-85CC-F1E77BB7C437}" type="presParOf" srcId="{AD4839AB-D40F-4558-95CC-18C2CB70EA3A}" destId="{914FE2B1-519F-4B0B-9131-FC53DEB05C55}" srcOrd="4" destOrd="0" presId="urn:microsoft.com/office/officeart/2005/8/layout/radial2"/>
    <dgm:cxn modelId="{767BEB6F-BD6B-4B65-83C0-6886F1472F75}" type="presParOf" srcId="{914FE2B1-519F-4B0B-9131-FC53DEB05C55}" destId="{52048026-3353-4BD5-9D58-4D6C61BC0463}" srcOrd="0" destOrd="0" presId="urn:microsoft.com/office/officeart/2005/8/layout/radial2"/>
    <dgm:cxn modelId="{4450AF92-BD3E-46AE-ACA9-6729C7DB5FEC}" type="presParOf" srcId="{914FE2B1-519F-4B0B-9131-FC53DEB05C55}" destId="{377E28F5-8C48-4A8D-9634-55EE8F27E7F1}" srcOrd="1" destOrd="0" presId="urn:microsoft.com/office/officeart/2005/8/layout/radial2"/>
    <dgm:cxn modelId="{F9D43FD0-990B-4F8A-B5C1-1E5C24FDD5CB}" type="presParOf" srcId="{AD4839AB-D40F-4558-95CC-18C2CB70EA3A}" destId="{25389E0D-D363-416A-A843-CDCB735FB384}" srcOrd="5" destOrd="0" presId="urn:microsoft.com/office/officeart/2005/8/layout/radial2"/>
    <dgm:cxn modelId="{A6751FCA-9BA8-4064-95C7-9C9A05DEF17C}" type="presParOf" srcId="{AD4839AB-D40F-4558-95CC-18C2CB70EA3A}" destId="{2E8CB672-CB8F-41AD-AE26-644E0E6CC1B1}" srcOrd="6" destOrd="0" presId="urn:microsoft.com/office/officeart/2005/8/layout/radial2"/>
    <dgm:cxn modelId="{B844F367-48B8-4AF2-8346-BC1E841E1D06}" type="presParOf" srcId="{2E8CB672-CB8F-41AD-AE26-644E0E6CC1B1}" destId="{2B83E87B-6021-4458-8390-A88C5AA6DBC6}" srcOrd="0" destOrd="0" presId="urn:microsoft.com/office/officeart/2005/8/layout/radial2"/>
    <dgm:cxn modelId="{314AEDBE-A364-4F42-A29A-4489BAB844FA}" type="presParOf" srcId="{2E8CB672-CB8F-41AD-AE26-644E0E6CC1B1}" destId="{A96FB2DB-47B9-41BA-87C4-A7AAF2CB9616}" srcOrd="1" destOrd="0" presId="urn:microsoft.com/office/officeart/2005/8/layout/radial2"/>
    <dgm:cxn modelId="{DE2D10A8-2069-4A21-BA80-A517EE53EBB0}" type="presParOf" srcId="{AD4839AB-D40F-4558-95CC-18C2CB70EA3A}" destId="{691600AD-D1EA-4FB0-8EF8-097E7B5B26EB}" srcOrd="7" destOrd="0" presId="urn:microsoft.com/office/officeart/2005/8/layout/radial2"/>
    <dgm:cxn modelId="{AF101CD8-60C4-4AB4-ACC1-5B5AE7FFF64F}" type="presParOf" srcId="{AD4839AB-D40F-4558-95CC-18C2CB70EA3A}" destId="{02CC26D1-1EBB-49F6-8AB9-BFA306F961A0}" srcOrd="8" destOrd="0" presId="urn:microsoft.com/office/officeart/2005/8/layout/radial2"/>
    <dgm:cxn modelId="{551D192D-A0A8-48E5-98DA-139E2E729A3F}" type="presParOf" srcId="{02CC26D1-1EBB-49F6-8AB9-BFA306F961A0}" destId="{9E073A04-7D26-4507-9571-CF5B4A2B32BC}" srcOrd="0" destOrd="0" presId="urn:microsoft.com/office/officeart/2005/8/layout/radial2"/>
    <dgm:cxn modelId="{44EA1390-DD69-43AD-ABA5-E15E547A4E0C}" type="presParOf" srcId="{02CC26D1-1EBB-49F6-8AB9-BFA306F961A0}" destId="{BFEC7A76-2D22-40BD-BBFF-AD1988A00308}" srcOrd="1" destOrd="0" presId="urn:microsoft.com/office/officeart/2005/8/layout/radial2"/>
    <dgm:cxn modelId="{3C1488FB-C083-4E08-8687-DE95D86C44B2}" type="presParOf" srcId="{AD4839AB-D40F-4558-95CC-18C2CB70EA3A}" destId="{D96AA55C-DEDC-48E4-A529-836F6964ED34}" srcOrd="9" destOrd="0" presId="urn:microsoft.com/office/officeart/2005/8/layout/radial2"/>
    <dgm:cxn modelId="{E1D3A632-E5CC-4045-8052-AF43C4CB228A}" type="presParOf" srcId="{AD4839AB-D40F-4558-95CC-18C2CB70EA3A}" destId="{3DD59AD0-F62A-459F-B02F-337A6881647B}" srcOrd="10" destOrd="0" presId="urn:microsoft.com/office/officeart/2005/8/layout/radial2"/>
    <dgm:cxn modelId="{FDB2A671-821C-426E-8117-90E1B9717897}" type="presParOf" srcId="{3DD59AD0-F62A-459F-B02F-337A6881647B}" destId="{6AB884D6-67E2-4845-904C-5E594CDC3550}" srcOrd="0" destOrd="0" presId="urn:microsoft.com/office/officeart/2005/8/layout/radial2"/>
    <dgm:cxn modelId="{8839018D-754A-4B98-9FC0-90A2475F1513}" type="presParOf" srcId="{3DD59AD0-F62A-459F-B02F-337A6881647B}" destId="{F36E9E3A-BE99-4981-8463-1116BC9FBEE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B7A22D-6386-4FB2-9594-412C70B4AA11}" type="doc">
      <dgm:prSet loTypeId="urn:microsoft.com/office/officeart/2005/8/layout/process2" loCatId="process" qsTypeId="urn:microsoft.com/office/officeart/2005/8/quickstyle/simple2" qsCatId="simple" csTypeId="urn:microsoft.com/office/officeart/2005/8/colors/colorful4" csCatId="colorful" phldr="1"/>
      <dgm:spPr/>
    </dgm:pt>
    <dgm:pt modelId="{FD167DD0-1D42-40C4-8F48-20631AC0857E}">
      <dgm:prSet phldrT="[Texte]"/>
      <dgm:spPr/>
      <dgm:t>
        <a:bodyPr/>
        <a:lstStyle/>
        <a:p>
          <a:r>
            <a:rPr lang="fr-FR" dirty="0"/>
            <a:t>Goals</a:t>
          </a:r>
        </a:p>
      </dgm:t>
    </dgm:pt>
    <dgm:pt modelId="{F65FFCD0-D161-4DA5-A1B0-9B01F6D83512}" type="parTrans" cxnId="{8682420F-9004-4C58-B6B1-1B4D381AE518}">
      <dgm:prSet/>
      <dgm:spPr/>
      <dgm:t>
        <a:bodyPr/>
        <a:lstStyle/>
        <a:p>
          <a:endParaRPr lang="fr-FR"/>
        </a:p>
      </dgm:t>
    </dgm:pt>
    <dgm:pt modelId="{E363AF37-B271-4D99-8DA2-B84F93E4C40E}" type="sibTrans" cxnId="{8682420F-9004-4C58-B6B1-1B4D381AE518}">
      <dgm:prSet/>
      <dgm:spPr/>
      <dgm:t>
        <a:bodyPr/>
        <a:lstStyle/>
        <a:p>
          <a:endParaRPr lang="fr-FR"/>
        </a:p>
      </dgm:t>
    </dgm:pt>
    <dgm:pt modelId="{DDF43F3E-04ED-4EF1-9A4F-317A4C0A88B7}">
      <dgm:prSet phldrT="[Texte]"/>
      <dgm:spPr/>
      <dgm:t>
        <a:bodyPr/>
        <a:lstStyle/>
        <a:p>
          <a:r>
            <a:rPr lang="fr-FR" dirty="0" err="1"/>
            <a:t>Projects</a:t>
          </a:r>
          <a:endParaRPr lang="fr-FR" dirty="0"/>
        </a:p>
      </dgm:t>
    </dgm:pt>
    <dgm:pt modelId="{E6CDD541-7AD0-41E5-97F0-00636090B8EF}" type="parTrans" cxnId="{967294C4-43ED-4079-A9BD-7F1AD8ABE259}">
      <dgm:prSet/>
      <dgm:spPr/>
      <dgm:t>
        <a:bodyPr/>
        <a:lstStyle/>
        <a:p>
          <a:endParaRPr lang="fr-FR"/>
        </a:p>
      </dgm:t>
    </dgm:pt>
    <dgm:pt modelId="{5E5E6CB7-BA9C-486B-B660-8F12CFB4AE3A}" type="sibTrans" cxnId="{967294C4-43ED-4079-A9BD-7F1AD8ABE259}">
      <dgm:prSet/>
      <dgm:spPr/>
      <dgm:t>
        <a:bodyPr/>
        <a:lstStyle/>
        <a:p>
          <a:endParaRPr lang="fr-FR"/>
        </a:p>
      </dgm:t>
    </dgm:pt>
    <dgm:pt modelId="{B085E341-ADDF-491E-A3C0-7A7CEB4A199F}">
      <dgm:prSet phldrT="[Texte]"/>
      <dgm:spPr>
        <a:solidFill>
          <a:srgbClr val="C3D600"/>
        </a:solidFill>
      </dgm:spPr>
      <dgm:t>
        <a:bodyPr/>
        <a:lstStyle/>
        <a:p>
          <a:r>
            <a:rPr lang="fr-FR" dirty="0" err="1"/>
            <a:t>Outcome</a:t>
          </a:r>
          <a:endParaRPr lang="fr-FR" dirty="0"/>
        </a:p>
      </dgm:t>
    </dgm:pt>
    <dgm:pt modelId="{16604263-1A31-4BC6-A6AA-FCD6B9E57F1F}" type="parTrans" cxnId="{82F8DF3F-116D-4545-AAEB-AE9BC8FF37A2}">
      <dgm:prSet/>
      <dgm:spPr/>
      <dgm:t>
        <a:bodyPr/>
        <a:lstStyle/>
        <a:p>
          <a:endParaRPr lang="fr-FR"/>
        </a:p>
      </dgm:t>
    </dgm:pt>
    <dgm:pt modelId="{827AF0A7-2FC7-47A6-8DD5-B885A9DB2356}" type="sibTrans" cxnId="{82F8DF3F-116D-4545-AAEB-AE9BC8FF37A2}">
      <dgm:prSet/>
      <dgm:spPr/>
      <dgm:t>
        <a:bodyPr/>
        <a:lstStyle/>
        <a:p>
          <a:endParaRPr lang="fr-FR"/>
        </a:p>
      </dgm:t>
    </dgm:pt>
    <dgm:pt modelId="{74C6C97A-75FD-4EDB-A3B8-C379BFF32E91}" type="pres">
      <dgm:prSet presAssocID="{51B7A22D-6386-4FB2-9594-412C70B4AA11}" presName="linearFlow" presStyleCnt="0">
        <dgm:presLayoutVars>
          <dgm:resizeHandles val="exact"/>
        </dgm:presLayoutVars>
      </dgm:prSet>
      <dgm:spPr/>
    </dgm:pt>
    <dgm:pt modelId="{4FEEEA95-B024-4D6B-8B10-28312961330D}" type="pres">
      <dgm:prSet presAssocID="{FD167DD0-1D42-40C4-8F48-20631AC0857E}" presName="node" presStyleLbl="node1" presStyleIdx="0" presStyleCnt="3">
        <dgm:presLayoutVars>
          <dgm:bulletEnabled val="1"/>
        </dgm:presLayoutVars>
      </dgm:prSet>
      <dgm:spPr/>
    </dgm:pt>
    <dgm:pt modelId="{D5BD2163-8E7F-4D18-AF34-BA36E019131B}" type="pres">
      <dgm:prSet presAssocID="{E363AF37-B271-4D99-8DA2-B84F93E4C40E}" presName="sibTrans" presStyleLbl="sibTrans2D1" presStyleIdx="0" presStyleCnt="2"/>
      <dgm:spPr/>
    </dgm:pt>
    <dgm:pt modelId="{659C98A6-606C-498E-80EF-30973AF10D5F}" type="pres">
      <dgm:prSet presAssocID="{E363AF37-B271-4D99-8DA2-B84F93E4C40E}" presName="connectorText" presStyleLbl="sibTrans2D1" presStyleIdx="0" presStyleCnt="2"/>
      <dgm:spPr/>
    </dgm:pt>
    <dgm:pt modelId="{1E1265A2-108E-47F0-AFF0-7AF9987F9F41}" type="pres">
      <dgm:prSet presAssocID="{DDF43F3E-04ED-4EF1-9A4F-317A4C0A88B7}" presName="node" presStyleLbl="node1" presStyleIdx="1" presStyleCnt="3">
        <dgm:presLayoutVars>
          <dgm:bulletEnabled val="1"/>
        </dgm:presLayoutVars>
      </dgm:prSet>
      <dgm:spPr/>
    </dgm:pt>
    <dgm:pt modelId="{909B6041-72DB-4430-B397-29367C558FD0}" type="pres">
      <dgm:prSet presAssocID="{5E5E6CB7-BA9C-486B-B660-8F12CFB4AE3A}" presName="sibTrans" presStyleLbl="sibTrans2D1" presStyleIdx="1" presStyleCnt="2"/>
      <dgm:spPr/>
    </dgm:pt>
    <dgm:pt modelId="{09FB8749-6A72-4F4C-9566-D03B90F82EC9}" type="pres">
      <dgm:prSet presAssocID="{5E5E6CB7-BA9C-486B-B660-8F12CFB4AE3A}" presName="connectorText" presStyleLbl="sibTrans2D1" presStyleIdx="1" presStyleCnt="2"/>
      <dgm:spPr/>
    </dgm:pt>
    <dgm:pt modelId="{BA1261FE-70E3-44A5-A0A4-90D0F48186E0}" type="pres">
      <dgm:prSet presAssocID="{B085E341-ADDF-491E-A3C0-7A7CEB4A199F}" presName="node" presStyleLbl="node1" presStyleIdx="2" presStyleCnt="3">
        <dgm:presLayoutVars>
          <dgm:bulletEnabled val="1"/>
        </dgm:presLayoutVars>
      </dgm:prSet>
      <dgm:spPr/>
    </dgm:pt>
  </dgm:ptLst>
  <dgm:cxnLst>
    <dgm:cxn modelId="{8682420F-9004-4C58-B6B1-1B4D381AE518}" srcId="{51B7A22D-6386-4FB2-9594-412C70B4AA11}" destId="{FD167DD0-1D42-40C4-8F48-20631AC0857E}" srcOrd="0" destOrd="0" parTransId="{F65FFCD0-D161-4DA5-A1B0-9B01F6D83512}" sibTransId="{E363AF37-B271-4D99-8DA2-B84F93E4C40E}"/>
    <dgm:cxn modelId="{62435634-4C82-4DBF-B023-A3F4869E2167}" type="presOf" srcId="{5E5E6CB7-BA9C-486B-B660-8F12CFB4AE3A}" destId="{09FB8749-6A72-4F4C-9566-D03B90F82EC9}" srcOrd="1" destOrd="0" presId="urn:microsoft.com/office/officeart/2005/8/layout/process2"/>
    <dgm:cxn modelId="{82F8DF3F-116D-4545-AAEB-AE9BC8FF37A2}" srcId="{51B7A22D-6386-4FB2-9594-412C70B4AA11}" destId="{B085E341-ADDF-491E-A3C0-7A7CEB4A199F}" srcOrd="2" destOrd="0" parTransId="{16604263-1A31-4BC6-A6AA-FCD6B9E57F1F}" sibTransId="{827AF0A7-2FC7-47A6-8DD5-B885A9DB2356}"/>
    <dgm:cxn modelId="{453B1761-7B6E-4215-87B9-0B11E2C73C7C}" type="presOf" srcId="{E363AF37-B271-4D99-8DA2-B84F93E4C40E}" destId="{659C98A6-606C-498E-80EF-30973AF10D5F}" srcOrd="1" destOrd="0" presId="urn:microsoft.com/office/officeart/2005/8/layout/process2"/>
    <dgm:cxn modelId="{EE123C71-4566-460C-824E-B7B259A951E7}" type="presOf" srcId="{5E5E6CB7-BA9C-486B-B660-8F12CFB4AE3A}" destId="{909B6041-72DB-4430-B397-29367C558FD0}" srcOrd="0" destOrd="0" presId="urn:microsoft.com/office/officeart/2005/8/layout/process2"/>
    <dgm:cxn modelId="{A595D2A3-7578-4C67-B911-FCF533BFE1AD}" type="presOf" srcId="{DDF43F3E-04ED-4EF1-9A4F-317A4C0A88B7}" destId="{1E1265A2-108E-47F0-AFF0-7AF9987F9F41}" srcOrd="0" destOrd="0" presId="urn:microsoft.com/office/officeart/2005/8/layout/process2"/>
    <dgm:cxn modelId="{87AABCC0-39E2-4FAF-81E1-2480BB36FA98}" type="presOf" srcId="{E363AF37-B271-4D99-8DA2-B84F93E4C40E}" destId="{D5BD2163-8E7F-4D18-AF34-BA36E019131B}" srcOrd="0" destOrd="0" presId="urn:microsoft.com/office/officeart/2005/8/layout/process2"/>
    <dgm:cxn modelId="{967294C4-43ED-4079-A9BD-7F1AD8ABE259}" srcId="{51B7A22D-6386-4FB2-9594-412C70B4AA11}" destId="{DDF43F3E-04ED-4EF1-9A4F-317A4C0A88B7}" srcOrd="1" destOrd="0" parTransId="{E6CDD541-7AD0-41E5-97F0-00636090B8EF}" sibTransId="{5E5E6CB7-BA9C-486B-B660-8F12CFB4AE3A}"/>
    <dgm:cxn modelId="{FB0302CD-8B51-4538-BA6C-A19D5684069F}" type="presOf" srcId="{51B7A22D-6386-4FB2-9594-412C70B4AA11}" destId="{74C6C97A-75FD-4EDB-A3B8-C379BFF32E91}" srcOrd="0" destOrd="0" presId="urn:microsoft.com/office/officeart/2005/8/layout/process2"/>
    <dgm:cxn modelId="{628918ED-F730-4547-A610-333E3FDA54E9}" type="presOf" srcId="{FD167DD0-1D42-40C4-8F48-20631AC0857E}" destId="{4FEEEA95-B024-4D6B-8B10-28312961330D}" srcOrd="0" destOrd="0" presId="urn:microsoft.com/office/officeart/2005/8/layout/process2"/>
    <dgm:cxn modelId="{349675ED-40FC-4BE5-864D-C1A4108FA6F5}" type="presOf" srcId="{B085E341-ADDF-491E-A3C0-7A7CEB4A199F}" destId="{BA1261FE-70E3-44A5-A0A4-90D0F48186E0}" srcOrd="0" destOrd="0" presId="urn:microsoft.com/office/officeart/2005/8/layout/process2"/>
    <dgm:cxn modelId="{52AF89B7-DF6E-4ADE-B0C3-D442B4ECFC7C}" type="presParOf" srcId="{74C6C97A-75FD-4EDB-A3B8-C379BFF32E91}" destId="{4FEEEA95-B024-4D6B-8B10-28312961330D}" srcOrd="0" destOrd="0" presId="urn:microsoft.com/office/officeart/2005/8/layout/process2"/>
    <dgm:cxn modelId="{2AE59FE4-F7E9-4EEF-862D-6EB1DFD38A3D}" type="presParOf" srcId="{74C6C97A-75FD-4EDB-A3B8-C379BFF32E91}" destId="{D5BD2163-8E7F-4D18-AF34-BA36E019131B}" srcOrd="1" destOrd="0" presId="urn:microsoft.com/office/officeart/2005/8/layout/process2"/>
    <dgm:cxn modelId="{81C409C9-ABBF-4D82-9691-B8FD92E6BFD8}" type="presParOf" srcId="{D5BD2163-8E7F-4D18-AF34-BA36E019131B}" destId="{659C98A6-606C-498E-80EF-30973AF10D5F}" srcOrd="0" destOrd="0" presId="urn:microsoft.com/office/officeart/2005/8/layout/process2"/>
    <dgm:cxn modelId="{30B5F437-218D-4183-9313-32278B2A2341}" type="presParOf" srcId="{74C6C97A-75FD-4EDB-A3B8-C379BFF32E91}" destId="{1E1265A2-108E-47F0-AFF0-7AF9987F9F41}" srcOrd="2" destOrd="0" presId="urn:microsoft.com/office/officeart/2005/8/layout/process2"/>
    <dgm:cxn modelId="{9D58C5E0-62E7-4036-B78C-868799E8C0BF}" type="presParOf" srcId="{74C6C97A-75FD-4EDB-A3B8-C379BFF32E91}" destId="{909B6041-72DB-4430-B397-29367C558FD0}" srcOrd="3" destOrd="0" presId="urn:microsoft.com/office/officeart/2005/8/layout/process2"/>
    <dgm:cxn modelId="{D86DDD4A-37DC-4B28-A382-BFED88DFEF81}" type="presParOf" srcId="{909B6041-72DB-4430-B397-29367C558FD0}" destId="{09FB8749-6A72-4F4C-9566-D03B90F82EC9}" srcOrd="0" destOrd="0" presId="urn:microsoft.com/office/officeart/2005/8/layout/process2"/>
    <dgm:cxn modelId="{3244AFC1-2601-4C33-8150-A9C126009988}" type="presParOf" srcId="{74C6C97A-75FD-4EDB-A3B8-C379BFF32E91}" destId="{BA1261FE-70E3-44A5-A0A4-90D0F48186E0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2764A5-4ABC-470F-8A9C-F5506F71495C}" type="doc">
      <dgm:prSet loTypeId="urn:microsoft.com/office/officeart/2005/8/layout/radial3" loCatId="cycle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F14AB088-F6B3-47A2-8433-123217F3DB2A}">
      <dgm:prSet phldrT="[Texte]"/>
      <dgm:spPr>
        <a:xfrm>
          <a:off x="1366340" y="972954"/>
          <a:ext cx="2423852" cy="2423852"/>
        </a:xfrm>
        <a:prstGeom prst="ellipse">
          <a:avLst/>
        </a:prstGeom>
        <a:gradFill rotWithShape="0">
          <a:gsLst>
            <a:gs pos="0">
              <a:srgbClr val="5CBFD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5CBFD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rgbClr val="333366"/>
              </a:solidFill>
              <a:latin typeface="Century Gothic"/>
              <a:ea typeface="+mn-ea"/>
              <a:cs typeface="+mn-cs"/>
            </a:rPr>
            <a:t>Certification scheme</a:t>
          </a:r>
        </a:p>
      </dgm:t>
    </dgm:pt>
    <dgm:pt modelId="{E43005A4-CE01-43E6-84D9-9C8C72EEA3FF}" type="parTrans" cxnId="{765EE135-2246-488A-A2EF-87F3DEBF70F5}">
      <dgm:prSet/>
      <dgm:spPr/>
      <dgm:t>
        <a:bodyPr/>
        <a:lstStyle/>
        <a:p>
          <a:endParaRPr lang="en-GB" b="1"/>
        </a:p>
      </dgm:t>
    </dgm:pt>
    <dgm:pt modelId="{5F8C5D51-40CE-45B1-A8A1-F66E9F80FE32}" type="sibTrans" cxnId="{765EE135-2246-488A-A2EF-87F3DEBF70F5}">
      <dgm:prSet/>
      <dgm:spPr/>
      <dgm:t>
        <a:bodyPr/>
        <a:lstStyle/>
        <a:p>
          <a:endParaRPr lang="en-GB" b="1"/>
        </a:p>
      </dgm:t>
    </dgm:pt>
    <dgm:pt modelId="{09AD0660-252C-4BC2-BD18-C9067F3DB0BC}">
      <dgm:prSet phldrT="[Texte]"/>
      <dgm:spPr>
        <a:xfrm>
          <a:off x="1959075" y="432"/>
          <a:ext cx="1211926" cy="1211926"/>
        </a:xfrm>
        <a:prstGeom prst="ellipse">
          <a:avLst/>
        </a:prstGeom>
        <a:gradFill rotWithShape="0">
          <a:gsLst>
            <a:gs pos="0">
              <a:srgbClr val="5CBFD4">
                <a:alpha val="50000"/>
                <a:hueOff val="-2857489"/>
                <a:satOff val="-14563"/>
                <a:lumOff val="-7058"/>
                <a:alphaOff val="0"/>
                <a:tint val="100000"/>
                <a:shade val="100000"/>
                <a:satMod val="130000"/>
              </a:srgbClr>
            </a:gs>
            <a:gs pos="100000">
              <a:srgbClr val="5CBFD4">
                <a:alpha val="50000"/>
                <a:hueOff val="-2857489"/>
                <a:satOff val="-14563"/>
                <a:lumOff val="-705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rgbClr val="333366"/>
              </a:solidFill>
              <a:latin typeface="Century Gothic"/>
              <a:ea typeface="+mn-ea"/>
              <a:cs typeface="+mn-cs"/>
            </a:rPr>
            <a:t>Industry</a:t>
          </a:r>
        </a:p>
      </dgm:t>
    </dgm:pt>
    <dgm:pt modelId="{30B01D89-5FCE-4237-8835-3BC0BF413A49}" type="parTrans" cxnId="{9E399839-0B6E-44FC-ACC4-9ECA9A72BCA4}">
      <dgm:prSet/>
      <dgm:spPr/>
      <dgm:t>
        <a:bodyPr/>
        <a:lstStyle/>
        <a:p>
          <a:endParaRPr lang="en-GB" b="1"/>
        </a:p>
      </dgm:t>
    </dgm:pt>
    <dgm:pt modelId="{3473C801-86C8-4ADC-9AF4-D1084160722D}" type="sibTrans" cxnId="{9E399839-0B6E-44FC-ACC4-9ECA9A72BCA4}">
      <dgm:prSet/>
      <dgm:spPr/>
      <dgm:t>
        <a:bodyPr/>
        <a:lstStyle/>
        <a:p>
          <a:endParaRPr lang="en-GB" b="1"/>
        </a:p>
      </dgm:t>
    </dgm:pt>
    <dgm:pt modelId="{B29F3E6D-7159-4B3F-B225-AB78D44DF951}">
      <dgm:prSet phldrT="[Texte]"/>
      <dgm:spPr>
        <a:xfrm>
          <a:off x="3537561" y="1578917"/>
          <a:ext cx="1211926" cy="1211926"/>
        </a:xfrm>
        <a:prstGeom prst="ellipse">
          <a:avLst/>
        </a:prstGeom>
        <a:gradFill rotWithShape="0">
          <a:gsLst>
            <a:gs pos="0">
              <a:srgbClr val="5CBFD4">
                <a:alpha val="50000"/>
                <a:hueOff val="-5714977"/>
                <a:satOff val="-29126"/>
                <a:lumOff val="-14117"/>
                <a:alphaOff val="0"/>
                <a:tint val="100000"/>
                <a:shade val="100000"/>
                <a:satMod val="130000"/>
              </a:srgbClr>
            </a:gs>
            <a:gs pos="100000">
              <a:srgbClr val="5CBFD4">
                <a:alpha val="50000"/>
                <a:hueOff val="-5714977"/>
                <a:satOff val="-29126"/>
                <a:lumOff val="-14117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rgbClr val="333366"/>
              </a:solidFill>
              <a:latin typeface="Century Gothic"/>
              <a:ea typeface="+mn-ea"/>
              <a:cs typeface="+mn-cs"/>
            </a:rPr>
            <a:t>DG CNECT</a:t>
          </a:r>
        </a:p>
      </dgm:t>
    </dgm:pt>
    <dgm:pt modelId="{8427E31F-7FE7-472B-BD3A-9D2DFCB9FCDE}" type="parTrans" cxnId="{956F1841-49FA-4AB7-9F94-3A9C5E6561C3}">
      <dgm:prSet/>
      <dgm:spPr/>
      <dgm:t>
        <a:bodyPr/>
        <a:lstStyle/>
        <a:p>
          <a:endParaRPr lang="en-GB" b="1"/>
        </a:p>
      </dgm:t>
    </dgm:pt>
    <dgm:pt modelId="{0E1FF943-73EA-49AE-B86D-7B5259AA27F1}" type="sibTrans" cxnId="{956F1841-49FA-4AB7-9F94-3A9C5E6561C3}">
      <dgm:prSet/>
      <dgm:spPr/>
      <dgm:t>
        <a:bodyPr/>
        <a:lstStyle/>
        <a:p>
          <a:endParaRPr lang="en-GB" b="1"/>
        </a:p>
      </dgm:t>
    </dgm:pt>
    <dgm:pt modelId="{052A39E9-5737-4DD0-B1E4-B6A760AB7256}">
      <dgm:prSet phldrT="[Texte]" custT="1"/>
      <dgm:spPr>
        <a:xfrm>
          <a:off x="1959075" y="3157403"/>
          <a:ext cx="1211926" cy="1211926"/>
        </a:xfrm>
        <a:prstGeom prst="ellipse">
          <a:avLst/>
        </a:prstGeom>
        <a:gradFill rotWithShape="0">
          <a:gsLst>
            <a:gs pos="0">
              <a:srgbClr val="5CBFD4">
                <a:alpha val="50000"/>
                <a:hueOff val="-8572465"/>
                <a:satOff val="-43689"/>
                <a:lumOff val="-21175"/>
                <a:alphaOff val="0"/>
                <a:tint val="100000"/>
                <a:shade val="100000"/>
                <a:satMod val="130000"/>
              </a:srgbClr>
            </a:gs>
            <a:gs pos="100000">
              <a:srgbClr val="5CBFD4">
                <a:alpha val="50000"/>
                <a:hueOff val="-8572465"/>
                <a:satOff val="-43689"/>
                <a:lumOff val="-21175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/>
      </dgm:spPr>
      <dgm:t>
        <a:bodyPr/>
        <a:lstStyle/>
        <a:p>
          <a:pPr>
            <a:buNone/>
          </a:pPr>
          <a:r>
            <a:rPr lang="en-GB" sz="2000" b="1" dirty="0">
              <a:solidFill>
                <a:srgbClr val="333366"/>
              </a:solidFill>
              <a:latin typeface="Century Gothic"/>
              <a:ea typeface="+mn-ea"/>
              <a:cs typeface="+mn-cs"/>
            </a:rPr>
            <a:t>ENISA</a:t>
          </a:r>
        </a:p>
      </dgm:t>
    </dgm:pt>
    <dgm:pt modelId="{CC503B85-E514-4729-AB50-2434B7CC4D16}" type="parTrans" cxnId="{15AB8C3B-CD2C-44D8-A477-D081BC9D45DC}">
      <dgm:prSet/>
      <dgm:spPr/>
      <dgm:t>
        <a:bodyPr/>
        <a:lstStyle/>
        <a:p>
          <a:endParaRPr lang="en-GB" b="1"/>
        </a:p>
      </dgm:t>
    </dgm:pt>
    <dgm:pt modelId="{C9D28D2A-5652-4665-8DE2-6E9F157027FF}" type="sibTrans" cxnId="{15AB8C3B-CD2C-44D8-A477-D081BC9D45DC}">
      <dgm:prSet/>
      <dgm:spPr/>
      <dgm:t>
        <a:bodyPr/>
        <a:lstStyle/>
        <a:p>
          <a:endParaRPr lang="en-GB" b="1"/>
        </a:p>
      </dgm:t>
    </dgm:pt>
    <dgm:pt modelId="{17A5785E-1481-44B3-9E83-DB7F6AB3839E}">
      <dgm:prSet phldrT="[Texte]"/>
      <dgm:spPr>
        <a:xfrm>
          <a:off x="380590" y="1578917"/>
          <a:ext cx="1211926" cy="1211926"/>
        </a:xfrm>
        <a:prstGeom prst="ellipse">
          <a:avLst/>
        </a:prstGeom>
        <a:gradFill rotWithShape="0">
          <a:gsLst>
            <a:gs pos="0">
              <a:srgbClr val="5CBFD4">
                <a:alpha val="50000"/>
                <a:hueOff val="-11429954"/>
                <a:satOff val="-58252"/>
                <a:lumOff val="-28234"/>
                <a:alphaOff val="0"/>
                <a:tint val="100000"/>
                <a:shade val="100000"/>
                <a:satMod val="130000"/>
              </a:srgbClr>
            </a:gs>
            <a:gs pos="100000">
              <a:srgbClr val="5CBFD4">
                <a:alpha val="50000"/>
                <a:hueOff val="-11429954"/>
                <a:satOff val="-58252"/>
                <a:lumOff val="-28234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rgbClr val="333366"/>
              </a:solidFill>
              <a:latin typeface="Century Gothic"/>
              <a:ea typeface="+mn-ea"/>
              <a:cs typeface="+mn-cs"/>
            </a:rPr>
            <a:t>Stakeholders</a:t>
          </a:r>
        </a:p>
      </dgm:t>
    </dgm:pt>
    <dgm:pt modelId="{A34D227B-4AC5-4E7B-A53E-705E946CE435}" type="parTrans" cxnId="{34073849-08DD-4FE5-9258-3F1FA6FE663D}">
      <dgm:prSet/>
      <dgm:spPr/>
      <dgm:t>
        <a:bodyPr/>
        <a:lstStyle/>
        <a:p>
          <a:endParaRPr lang="en-GB" b="1"/>
        </a:p>
      </dgm:t>
    </dgm:pt>
    <dgm:pt modelId="{02A2A444-6F0B-41ED-946A-401F518F88C6}" type="sibTrans" cxnId="{34073849-08DD-4FE5-9258-3F1FA6FE663D}">
      <dgm:prSet/>
      <dgm:spPr/>
      <dgm:t>
        <a:bodyPr/>
        <a:lstStyle/>
        <a:p>
          <a:endParaRPr lang="en-GB" b="1"/>
        </a:p>
      </dgm:t>
    </dgm:pt>
    <dgm:pt modelId="{08079527-E39E-40A7-8115-9B0FC29556D3}" type="pres">
      <dgm:prSet presAssocID="{B92764A5-4ABC-470F-8A9C-F5506F71495C}" presName="composite" presStyleCnt="0">
        <dgm:presLayoutVars>
          <dgm:chMax val="1"/>
          <dgm:dir/>
          <dgm:resizeHandles val="exact"/>
        </dgm:presLayoutVars>
      </dgm:prSet>
      <dgm:spPr/>
    </dgm:pt>
    <dgm:pt modelId="{F84F7AAE-938B-4A98-9359-94A6C2A8708F}" type="pres">
      <dgm:prSet presAssocID="{B92764A5-4ABC-470F-8A9C-F5506F71495C}" presName="radial" presStyleCnt="0">
        <dgm:presLayoutVars>
          <dgm:animLvl val="ctr"/>
        </dgm:presLayoutVars>
      </dgm:prSet>
      <dgm:spPr/>
    </dgm:pt>
    <dgm:pt modelId="{6442A1FC-9237-425D-B2C2-28623500BCA5}" type="pres">
      <dgm:prSet presAssocID="{F14AB088-F6B3-47A2-8433-123217F3DB2A}" presName="centerShape" presStyleLbl="vennNode1" presStyleIdx="0" presStyleCnt="5" custLinFactNeighborX="419"/>
      <dgm:spPr/>
    </dgm:pt>
    <dgm:pt modelId="{52133AD3-3F04-4250-B0D2-D3AA62AA8BE3}" type="pres">
      <dgm:prSet presAssocID="{09AD0660-252C-4BC2-BD18-C9067F3DB0BC}" presName="node" presStyleLbl="vennNode1" presStyleIdx="1" presStyleCnt="5">
        <dgm:presLayoutVars>
          <dgm:bulletEnabled val="1"/>
        </dgm:presLayoutVars>
      </dgm:prSet>
      <dgm:spPr/>
    </dgm:pt>
    <dgm:pt modelId="{A9BF9C06-4500-40BC-B06B-F415017DCE06}" type="pres">
      <dgm:prSet presAssocID="{B29F3E6D-7159-4B3F-B225-AB78D44DF951}" presName="node" presStyleLbl="vennNode1" presStyleIdx="2" presStyleCnt="5">
        <dgm:presLayoutVars>
          <dgm:bulletEnabled val="1"/>
        </dgm:presLayoutVars>
      </dgm:prSet>
      <dgm:spPr/>
    </dgm:pt>
    <dgm:pt modelId="{D0385512-14D4-47DC-8719-5A262D9EAE6E}" type="pres">
      <dgm:prSet presAssocID="{052A39E9-5737-4DD0-B1E4-B6A760AB7256}" presName="node" presStyleLbl="vennNode1" presStyleIdx="3" presStyleCnt="5">
        <dgm:presLayoutVars>
          <dgm:bulletEnabled val="1"/>
        </dgm:presLayoutVars>
      </dgm:prSet>
      <dgm:spPr/>
    </dgm:pt>
    <dgm:pt modelId="{96D04B69-EB96-440F-BB0F-FE5CAE24A875}" type="pres">
      <dgm:prSet presAssocID="{17A5785E-1481-44B3-9E83-DB7F6AB3839E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6CADBB0C-DB98-416C-94CF-D910F0FF5277}" type="presOf" srcId="{B29F3E6D-7159-4B3F-B225-AB78D44DF951}" destId="{A9BF9C06-4500-40BC-B06B-F415017DCE06}" srcOrd="0" destOrd="0" presId="urn:microsoft.com/office/officeart/2005/8/layout/radial3"/>
    <dgm:cxn modelId="{765EE135-2246-488A-A2EF-87F3DEBF70F5}" srcId="{B92764A5-4ABC-470F-8A9C-F5506F71495C}" destId="{F14AB088-F6B3-47A2-8433-123217F3DB2A}" srcOrd="0" destOrd="0" parTransId="{E43005A4-CE01-43E6-84D9-9C8C72EEA3FF}" sibTransId="{5F8C5D51-40CE-45B1-A8A1-F66E9F80FE32}"/>
    <dgm:cxn modelId="{9E399839-0B6E-44FC-ACC4-9ECA9A72BCA4}" srcId="{F14AB088-F6B3-47A2-8433-123217F3DB2A}" destId="{09AD0660-252C-4BC2-BD18-C9067F3DB0BC}" srcOrd="0" destOrd="0" parTransId="{30B01D89-5FCE-4237-8835-3BC0BF413A49}" sibTransId="{3473C801-86C8-4ADC-9AF4-D1084160722D}"/>
    <dgm:cxn modelId="{15AB8C3B-CD2C-44D8-A477-D081BC9D45DC}" srcId="{F14AB088-F6B3-47A2-8433-123217F3DB2A}" destId="{052A39E9-5737-4DD0-B1E4-B6A760AB7256}" srcOrd="2" destOrd="0" parTransId="{CC503B85-E514-4729-AB50-2434B7CC4D16}" sibTransId="{C9D28D2A-5652-4665-8DE2-6E9F157027FF}"/>
    <dgm:cxn modelId="{CB96D63C-AAE5-4813-A948-CB8A4C057343}" type="presOf" srcId="{F14AB088-F6B3-47A2-8433-123217F3DB2A}" destId="{6442A1FC-9237-425D-B2C2-28623500BCA5}" srcOrd="0" destOrd="0" presId="urn:microsoft.com/office/officeart/2005/8/layout/radial3"/>
    <dgm:cxn modelId="{956F1841-49FA-4AB7-9F94-3A9C5E6561C3}" srcId="{F14AB088-F6B3-47A2-8433-123217F3DB2A}" destId="{B29F3E6D-7159-4B3F-B225-AB78D44DF951}" srcOrd="1" destOrd="0" parTransId="{8427E31F-7FE7-472B-BD3A-9D2DFCB9FCDE}" sibTransId="{0E1FF943-73EA-49AE-B86D-7B5259AA27F1}"/>
    <dgm:cxn modelId="{CEE45642-4361-468A-BD6D-1713CF9FD17A}" type="presOf" srcId="{B92764A5-4ABC-470F-8A9C-F5506F71495C}" destId="{08079527-E39E-40A7-8115-9B0FC29556D3}" srcOrd="0" destOrd="0" presId="urn:microsoft.com/office/officeart/2005/8/layout/radial3"/>
    <dgm:cxn modelId="{34073849-08DD-4FE5-9258-3F1FA6FE663D}" srcId="{F14AB088-F6B3-47A2-8433-123217F3DB2A}" destId="{17A5785E-1481-44B3-9E83-DB7F6AB3839E}" srcOrd="3" destOrd="0" parTransId="{A34D227B-4AC5-4E7B-A53E-705E946CE435}" sibTransId="{02A2A444-6F0B-41ED-946A-401F518F88C6}"/>
    <dgm:cxn modelId="{31FE81B4-82E3-4174-B5E3-96FD56CB65DA}" type="presOf" srcId="{17A5785E-1481-44B3-9E83-DB7F6AB3839E}" destId="{96D04B69-EB96-440F-BB0F-FE5CAE24A875}" srcOrd="0" destOrd="0" presId="urn:microsoft.com/office/officeart/2005/8/layout/radial3"/>
    <dgm:cxn modelId="{3BBB9BD8-8FD5-47CD-BF83-056E532BBE67}" type="presOf" srcId="{09AD0660-252C-4BC2-BD18-C9067F3DB0BC}" destId="{52133AD3-3F04-4250-B0D2-D3AA62AA8BE3}" srcOrd="0" destOrd="0" presId="urn:microsoft.com/office/officeart/2005/8/layout/radial3"/>
    <dgm:cxn modelId="{67F61AF9-3761-4DA2-856E-99FF30363CA6}" type="presOf" srcId="{052A39E9-5737-4DD0-B1E4-B6A760AB7256}" destId="{D0385512-14D4-47DC-8719-5A262D9EAE6E}" srcOrd="0" destOrd="0" presId="urn:microsoft.com/office/officeart/2005/8/layout/radial3"/>
    <dgm:cxn modelId="{5BCA7D65-81BD-4F30-8E5B-ADCCD8669C0E}" type="presParOf" srcId="{08079527-E39E-40A7-8115-9B0FC29556D3}" destId="{F84F7AAE-938B-4A98-9359-94A6C2A8708F}" srcOrd="0" destOrd="0" presId="urn:microsoft.com/office/officeart/2005/8/layout/radial3"/>
    <dgm:cxn modelId="{B07A9681-E432-44DD-90FD-281732002C4F}" type="presParOf" srcId="{F84F7AAE-938B-4A98-9359-94A6C2A8708F}" destId="{6442A1FC-9237-425D-B2C2-28623500BCA5}" srcOrd="0" destOrd="0" presId="urn:microsoft.com/office/officeart/2005/8/layout/radial3"/>
    <dgm:cxn modelId="{604BAACD-038C-44C5-8DDD-D567FB5272FC}" type="presParOf" srcId="{F84F7AAE-938B-4A98-9359-94A6C2A8708F}" destId="{52133AD3-3F04-4250-B0D2-D3AA62AA8BE3}" srcOrd="1" destOrd="0" presId="urn:microsoft.com/office/officeart/2005/8/layout/radial3"/>
    <dgm:cxn modelId="{707A3AEE-F9F8-4D87-9DD3-E9F5187B0B41}" type="presParOf" srcId="{F84F7AAE-938B-4A98-9359-94A6C2A8708F}" destId="{A9BF9C06-4500-40BC-B06B-F415017DCE06}" srcOrd="2" destOrd="0" presId="urn:microsoft.com/office/officeart/2005/8/layout/radial3"/>
    <dgm:cxn modelId="{6A6B4773-13F1-4513-AC90-1DEC5CFA32CF}" type="presParOf" srcId="{F84F7AAE-938B-4A98-9359-94A6C2A8708F}" destId="{D0385512-14D4-47DC-8719-5A262D9EAE6E}" srcOrd="3" destOrd="0" presId="urn:microsoft.com/office/officeart/2005/8/layout/radial3"/>
    <dgm:cxn modelId="{4FFA2FB2-7D41-4027-8689-0A463CB2F889}" type="presParOf" srcId="{F84F7AAE-938B-4A98-9359-94A6C2A8708F}" destId="{96D04B69-EB96-440F-BB0F-FE5CAE24A87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10C05A2-E3C9-42D7-AFE7-E8872D6A527D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6DF302A4-A3CA-4645-B3B2-9ADDC74FB244}">
      <dgm:prSet phldrT="[Texte]"/>
      <dgm:spPr>
        <a:xfrm>
          <a:off x="207986" y="1393437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Framing Phase 4</a:t>
          </a:r>
        </a:p>
      </dgm:t>
    </dgm:pt>
    <dgm:pt modelId="{878679CA-BB76-4CBC-8B81-D20B6270ABCF}" type="parTrans" cxnId="{11340A07-2C84-4B96-A799-1D6BF8943DC3}">
      <dgm:prSet/>
      <dgm:spPr/>
      <dgm:t>
        <a:bodyPr/>
        <a:lstStyle/>
        <a:p>
          <a:endParaRPr lang="en-GB"/>
        </a:p>
      </dgm:t>
    </dgm:pt>
    <dgm:pt modelId="{DDADB7CF-574E-4FC4-BFCC-9C6EFA89FB9F}" type="sibTrans" cxnId="{11340A07-2C84-4B96-A799-1D6BF8943DC3}">
      <dgm:prSet/>
      <dgm:spPr>
        <a:xfrm>
          <a:off x="475648" y="839563"/>
          <a:ext cx="1213068" cy="1213068"/>
        </a:xfrm>
        <a:prstGeom prst="leftCircularArrow">
          <a:avLst>
            <a:gd name="adj1" fmla="val 4903"/>
            <a:gd name="adj2" fmla="val 629459"/>
            <a:gd name="adj3" fmla="val 2404970"/>
            <a:gd name="adj4" fmla="val 9024489"/>
            <a:gd name="adj5" fmla="val 5720"/>
          </a:avLst>
        </a:prstGeom>
        <a:solidFill>
          <a:srgbClr val="969696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364D8B96-6D7E-4C32-94F7-CE917EDDA202}">
      <dgm:prSet phldrT="[Texte]"/>
      <dgm:spPr>
        <a:xfrm>
          <a:off x="6586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Preparatory plan of action</a:t>
          </a:r>
        </a:p>
      </dgm:t>
    </dgm:pt>
    <dgm:pt modelId="{A2692EE2-2751-4221-9C36-97A9392B101C}" type="parTrans" cxnId="{5165AF6F-6EBE-4BC4-87E8-E15B17BDDB08}">
      <dgm:prSet/>
      <dgm:spPr/>
      <dgm:t>
        <a:bodyPr/>
        <a:lstStyle/>
        <a:p>
          <a:endParaRPr lang="en-GB"/>
        </a:p>
      </dgm:t>
    </dgm:pt>
    <dgm:pt modelId="{FF1789F5-7166-4895-B6CA-7FB6DAB4AA17}" type="sibTrans" cxnId="{5165AF6F-6EBE-4BC4-87E8-E15B17BDDB08}">
      <dgm:prSet/>
      <dgm:spPr/>
      <dgm:t>
        <a:bodyPr/>
        <a:lstStyle/>
        <a:p>
          <a:endParaRPr lang="en-GB"/>
        </a:p>
      </dgm:t>
    </dgm:pt>
    <dgm:pt modelId="{B99F6F41-45E9-407E-8715-30DD9F650AAE}">
      <dgm:prSet phldrT="[Texte]"/>
      <dgm:spPr>
        <a:xfrm>
          <a:off x="2788399" y="1393437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6686983"/>
            <a:satOff val="23352"/>
            <a:lumOff val="-7386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European ICCS elaboration</a:t>
          </a:r>
        </a:p>
      </dgm:t>
    </dgm:pt>
    <dgm:pt modelId="{21F3D0E6-DC5C-4A65-9299-4D2C1562810D}" type="parTrans" cxnId="{1EDE1DCA-E6EC-4B35-88BC-67915F96C8A4}">
      <dgm:prSet/>
      <dgm:spPr/>
      <dgm:t>
        <a:bodyPr/>
        <a:lstStyle/>
        <a:p>
          <a:endParaRPr lang="en-GB"/>
        </a:p>
      </dgm:t>
    </dgm:pt>
    <dgm:pt modelId="{47062FE0-25C9-4284-8DA5-3815D7AD29E2}" type="sibTrans" cxnId="{1EDE1DCA-E6EC-4B35-88BC-67915F96C8A4}">
      <dgm:prSet/>
      <dgm:spPr>
        <a:xfrm>
          <a:off x="3056061" y="839563"/>
          <a:ext cx="1213068" cy="1213068"/>
        </a:xfrm>
        <a:prstGeom prst="leftCircularArrow">
          <a:avLst>
            <a:gd name="adj1" fmla="val 4903"/>
            <a:gd name="adj2" fmla="val 629459"/>
            <a:gd name="adj3" fmla="val 2404970"/>
            <a:gd name="adj4" fmla="val 9024489"/>
            <a:gd name="adj5" fmla="val 5720"/>
          </a:avLst>
        </a:prstGeom>
        <a:solidFill>
          <a:srgbClr val="969696">
            <a:hueOff val="8024380"/>
            <a:satOff val="28022"/>
            <a:lumOff val="-8863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212F5108-F799-4627-A429-B340EC484928}">
      <dgm:prSet phldrT="[Texte]"/>
      <dgm:spPr>
        <a:xfrm>
          <a:off x="2586999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6686983"/>
              <a:satOff val="23352"/>
              <a:lumOff val="-73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ICCS elaboration</a:t>
          </a:r>
        </a:p>
      </dgm:t>
    </dgm:pt>
    <dgm:pt modelId="{967AF488-FC7E-401D-83A2-6679A2FAA879}" type="parTrans" cxnId="{4DF3D6F1-36BB-45E2-BA67-533E4B07CF80}">
      <dgm:prSet/>
      <dgm:spPr/>
      <dgm:t>
        <a:bodyPr/>
        <a:lstStyle/>
        <a:p>
          <a:endParaRPr lang="en-GB"/>
        </a:p>
      </dgm:t>
    </dgm:pt>
    <dgm:pt modelId="{83601BFC-071C-4085-9557-2550D63380B0}" type="sibTrans" cxnId="{4DF3D6F1-36BB-45E2-BA67-533E4B07CF80}">
      <dgm:prSet/>
      <dgm:spPr/>
      <dgm:t>
        <a:bodyPr/>
        <a:lstStyle/>
        <a:p>
          <a:endParaRPr lang="en-GB"/>
        </a:p>
      </dgm:t>
    </dgm:pt>
    <dgm:pt modelId="{00D699B1-3982-4BFF-B41A-6562668930B0}">
      <dgm:prSet phldrT="[Texte]"/>
      <dgm:spPr>
        <a:xfrm>
          <a:off x="4078605" y="645929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10030475"/>
            <a:satOff val="35028"/>
            <a:lumOff val="-11079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European Processes &amp; KPIs</a:t>
          </a:r>
        </a:p>
      </dgm:t>
    </dgm:pt>
    <dgm:pt modelId="{5F0BFA96-6BB2-490E-AB2C-7F521013AE75}" type="parTrans" cxnId="{7D5759D9-168A-48C2-ACFB-B9CCDB9ACC1F}">
      <dgm:prSet/>
      <dgm:spPr/>
      <dgm:t>
        <a:bodyPr/>
        <a:lstStyle/>
        <a:p>
          <a:endParaRPr lang="en-GB"/>
        </a:p>
      </dgm:t>
    </dgm:pt>
    <dgm:pt modelId="{D81215B3-A61B-4596-81A5-C51185D47E3B}" type="sibTrans" cxnId="{7D5759D9-168A-48C2-ACFB-B9CCDB9ACC1F}">
      <dgm:prSet/>
      <dgm:spPr>
        <a:xfrm>
          <a:off x="4338714" y="277787"/>
          <a:ext cx="1328873" cy="1328873"/>
        </a:xfrm>
        <a:prstGeom prst="circularArrow">
          <a:avLst>
            <a:gd name="adj1" fmla="val 4475"/>
            <a:gd name="adj2" fmla="val 568568"/>
            <a:gd name="adj3" fmla="val 19255921"/>
            <a:gd name="adj4" fmla="val 12575511"/>
            <a:gd name="adj5" fmla="val 5221"/>
          </a:avLst>
        </a:prstGeom>
        <a:solidFill>
          <a:srgbClr val="969696">
            <a:hueOff val="12036570"/>
            <a:satOff val="42034"/>
            <a:lumOff val="-13295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521333ED-9EE3-4D44-B3E8-DF0CEE193FBD}">
      <dgm:prSet phldrT="[Texte]"/>
      <dgm:spPr>
        <a:xfrm>
          <a:off x="3877205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10030475"/>
              <a:satOff val="35028"/>
              <a:lumOff val="-11079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Workflow, processes &amp; KPIs for DG CNECT &amp; other stakeholders</a:t>
          </a:r>
        </a:p>
      </dgm:t>
    </dgm:pt>
    <dgm:pt modelId="{D4BE060E-8E9A-4508-BC6E-474C8A694C4B}" type="parTrans" cxnId="{0BCC9E3D-9A5C-4E27-9DC5-F2CC78E85603}">
      <dgm:prSet/>
      <dgm:spPr/>
      <dgm:t>
        <a:bodyPr/>
        <a:lstStyle/>
        <a:p>
          <a:endParaRPr lang="en-GB"/>
        </a:p>
      </dgm:t>
    </dgm:pt>
    <dgm:pt modelId="{D74142A9-BB9A-4161-9D49-FA138565345D}" type="sibTrans" cxnId="{0BCC9E3D-9A5C-4E27-9DC5-F2CC78E85603}">
      <dgm:prSet/>
      <dgm:spPr/>
      <dgm:t>
        <a:bodyPr/>
        <a:lstStyle/>
        <a:p>
          <a:endParaRPr lang="en-GB"/>
        </a:p>
      </dgm:t>
    </dgm:pt>
    <dgm:pt modelId="{57DB2961-6C3E-41AA-A5AC-7B7025BD8988}">
      <dgm:prSet phldrT="[Texte]"/>
      <dgm:spPr>
        <a:xfrm>
          <a:off x="6659018" y="645929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16717458"/>
            <a:satOff val="58380"/>
            <a:lumOff val="-1846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Standardisation</a:t>
          </a:r>
        </a:p>
      </dgm:t>
    </dgm:pt>
    <dgm:pt modelId="{04444A59-AA86-4A7D-A92C-B076333389A4}" type="parTrans" cxnId="{E504EEEC-D538-442A-81A2-B07DE90033EB}">
      <dgm:prSet/>
      <dgm:spPr/>
      <dgm:t>
        <a:bodyPr/>
        <a:lstStyle/>
        <a:p>
          <a:endParaRPr lang="en-GB"/>
        </a:p>
      </dgm:t>
    </dgm:pt>
    <dgm:pt modelId="{05BCE4D5-CBAA-4DBD-9FF3-5FA07D3E06AF}" type="sibTrans" cxnId="{E504EEEC-D538-442A-81A2-B07DE90033EB}">
      <dgm:prSet/>
      <dgm:spPr>
        <a:xfrm>
          <a:off x="6919127" y="277787"/>
          <a:ext cx="1328873" cy="1328873"/>
        </a:xfrm>
        <a:prstGeom prst="circularArrow">
          <a:avLst>
            <a:gd name="adj1" fmla="val 4475"/>
            <a:gd name="adj2" fmla="val 568568"/>
            <a:gd name="adj3" fmla="val 19255921"/>
            <a:gd name="adj4" fmla="val 12575511"/>
            <a:gd name="adj5" fmla="val 5221"/>
          </a:avLst>
        </a:prstGeom>
        <a:solidFill>
          <a:srgbClr val="969696">
            <a:hueOff val="20060949"/>
            <a:satOff val="70056"/>
            <a:lumOff val="-22158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6A162445-0422-4AFC-A8B6-F94D1D885A6C}">
      <dgm:prSet phldrT="[Texte]"/>
      <dgm:spPr>
        <a:xfrm>
          <a:off x="6457618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16717458"/>
              <a:satOff val="58380"/>
              <a:lumOff val="-18465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CEN – JTC13</a:t>
          </a:r>
        </a:p>
      </dgm:t>
    </dgm:pt>
    <dgm:pt modelId="{E8564F49-C467-421F-91C2-6FCF2D5D0CF8}" type="parTrans" cxnId="{47A48643-A548-4638-8C38-C26A1E9D202B}">
      <dgm:prSet/>
      <dgm:spPr/>
      <dgm:t>
        <a:bodyPr/>
        <a:lstStyle/>
        <a:p>
          <a:endParaRPr lang="en-GB"/>
        </a:p>
      </dgm:t>
    </dgm:pt>
    <dgm:pt modelId="{0D917098-C764-4D1E-90B9-507B6DD9A0F1}" type="sibTrans" cxnId="{47A48643-A548-4638-8C38-C26A1E9D202B}">
      <dgm:prSet/>
      <dgm:spPr/>
      <dgm:t>
        <a:bodyPr/>
        <a:lstStyle/>
        <a:p>
          <a:endParaRPr lang="en-GB"/>
        </a:p>
      </dgm:t>
    </dgm:pt>
    <dgm:pt modelId="{B0E833E7-CE0F-4348-9BBD-1975EF6A8F11}">
      <dgm:prSet phldrT="[Texte]"/>
      <dgm:spPr>
        <a:xfrm>
          <a:off x="1498193" y="645929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3343492"/>
            <a:satOff val="11676"/>
            <a:lumOff val="-369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Kick-off meeting &amp; Engagement</a:t>
          </a:r>
        </a:p>
      </dgm:t>
    </dgm:pt>
    <dgm:pt modelId="{702356A2-3B5C-473E-9FEC-11671E495C0A}" type="parTrans" cxnId="{A2C86EFE-16D5-477C-8731-2A5762CF9972}">
      <dgm:prSet/>
      <dgm:spPr/>
      <dgm:t>
        <a:bodyPr/>
        <a:lstStyle/>
        <a:p>
          <a:endParaRPr lang="en-GB"/>
        </a:p>
      </dgm:t>
    </dgm:pt>
    <dgm:pt modelId="{C152A9D8-7FBA-4F59-8958-62FE47663FB7}" type="sibTrans" cxnId="{A2C86EFE-16D5-477C-8731-2A5762CF9972}">
      <dgm:prSet/>
      <dgm:spPr>
        <a:xfrm>
          <a:off x="1758302" y="277787"/>
          <a:ext cx="1328873" cy="1328873"/>
        </a:xfrm>
        <a:prstGeom prst="circularArrow">
          <a:avLst>
            <a:gd name="adj1" fmla="val 4475"/>
            <a:gd name="adj2" fmla="val 568568"/>
            <a:gd name="adj3" fmla="val 19255921"/>
            <a:gd name="adj4" fmla="val 12575511"/>
            <a:gd name="adj5" fmla="val 5221"/>
          </a:avLst>
        </a:prstGeom>
        <a:solidFill>
          <a:srgbClr val="969696">
            <a:hueOff val="4012190"/>
            <a:satOff val="14011"/>
            <a:lumOff val="-4432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20E0851C-CAE4-4829-AA5E-32F27D9FB183}">
      <dgm:prSet phldrT="[Texte]"/>
      <dgm:spPr>
        <a:xfrm>
          <a:off x="1296793" y="806109"/>
          <a:ext cx="906300" cy="747508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 w="25400" cap="flat" cmpd="sng" algn="ctr">
          <a:solidFill>
            <a:srgbClr val="969696">
              <a:hueOff val="3343492"/>
              <a:satOff val="11676"/>
              <a:lumOff val="-3693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Stakeholders</a:t>
          </a:r>
        </a:p>
      </dgm:t>
    </dgm:pt>
    <dgm:pt modelId="{E8666071-0DE9-4572-BE75-F3672C38458B}" type="parTrans" cxnId="{19C2BCF6-A4A4-48A5-84EF-DC8EC9706AB7}">
      <dgm:prSet/>
      <dgm:spPr/>
      <dgm:t>
        <a:bodyPr/>
        <a:lstStyle/>
        <a:p>
          <a:endParaRPr lang="en-GB"/>
        </a:p>
      </dgm:t>
    </dgm:pt>
    <dgm:pt modelId="{857C187B-5065-4A3B-AEF2-07305AFECA7E}" type="sibTrans" cxnId="{19C2BCF6-A4A4-48A5-84EF-DC8EC9706AB7}">
      <dgm:prSet/>
      <dgm:spPr/>
      <dgm:t>
        <a:bodyPr/>
        <a:lstStyle/>
        <a:p>
          <a:endParaRPr lang="en-GB"/>
        </a:p>
      </dgm:t>
    </dgm:pt>
    <dgm:pt modelId="{3A3BE41B-DD89-4CB1-A7B1-27AA0E9A40A1}">
      <dgm:prSet phldrT="[Texte]"/>
      <dgm:spPr>
        <a:xfrm>
          <a:off x="5368812" y="1393437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13373967"/>
            <a:satOff val="46704"/>
            <a:lumOff val="-14772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Mutual recognition</a:t>
          </a:r>
        </a:p>
      </dgm:t>
    </dgm:pt>
    <dgm:pt modelId="{C545DDDB-945B-4C5A-A433-636DE95206E6}" type="parTrans" cxnId="{40C3AF49-3ABD-4B09-85AE-A17FE1E8F2C4}">
      <dgm:prSet/>
      <dgm:spPr/>
      <dgm:t>
        <a:bodyPr/>
        <a:lstStyle/>
        <a:p>
          <a:endParaRPr lang="en-GB"/>
        </a:p>
      </dgm:t>
    </dgm:pt>
    <dgm:pt modelId="{78353F33-A26B-441A-AE7B-43A466D4BAE9}" type="sibTrans" cxnId="{40C3AF49-3ABD-4B09-85AE-A17FE1E8F2C4}">
      <dgm:prSet/>
      <dgm:spPr>
        <a:xfrm>
          <a:off x="5636473" y="839563"/>
          <a:ext cx="1213068" cy="1213068"/>
        </a:xfrm>
        <a:prstGeom prst="leftCircularArrow">
          <a:avLst>
            <a:gd name="adj1" fmla="val 4903"/>
            <a:gd name="adj2" fmla="val 629459"/>
            <a:gd name="adj3" fmla="val 2404970"/>
            <a:gd name="adj4" fmla="val 9024489"/>
            <a:gd name="adj5" fmla="val 5720"/>
          </a:avLst>
        </a:prstGeom>
        <a:solidFill>
          <a:srgbClr val="969696">
            <a:hueOff val="16048760"/>
            <a:satOff val="56045"/>
            <a:lumOff val="-17726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38B7392D-6A24-41E9-8C20-5F4299E236BB}">
      <dgm:prSet phldrT="[Texte]"/>
      <dgm:spPr>
        <a:xfrm>
          <a:off x="5167412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13373967"/>
              <a:satOff val="46704"/>
              <a:lumOff val="-14772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GB" dirty="0">
            <a:solidFill>
              <a:srgbClr val="333366">
                <a:hueOff val="0"/>
                <a:satOff val="0"/>
                <a:lumOff val="0"/>
                <a:alphaOff val="0"/>
              </a:srgbClr>
            </a:solidFill>
            <a:latin typeface="Century Gothic"/>
            <a:ea typeface="+mn-ea"/>
            <a:cs typeface="+mn-cs"/>
          </a:endParaRPr>
        </a:p>
      </dgm:t>
    </dgm:pt>
    <dgm:pt modelId="{95175E88-196B-4213-AA0D-4DDD2413C25D}" type="parTrans" cxnId="{9070DC3F-812D-4627-8357-AFC660FA31C7}">
      <dgm:prSet/>
      <dgm:spPr/>
      <dgm:t>
        <a:bodyPr/>
        <a:lstStyle/>
        <a:p>
          <a:endParaRPr lang="en-GB"/>
        </a:p>
      </dgm:t>
    </dgm:pt>
    <dgm:pt modelId="{965B3423-00E1-4862-8169-E1EA8AE1D75E}" type="sibTrans" cxnId="{9070DC3F-812D-4627-8357-AFC660FA31C7}">
      <dgm:prSet/>
      <dgm:spPr/>
      <dgm:t>
        <a:bodyPr/>
        <a:lstStyle/>
        <a:p>
          <a:endParaRPr lang="en-GB"/>
        </a:p>
      </dgm:t>
    </dgm:pt>
    <dgm:pt modelId="{D9B73153-E1F7-4A12-9507-3A3DC61B5D00}">
      <dgm:prSet phldrT="[Texte]"/>
      <dgm:spPr>
        <a:xfrm>
          <a:off x="1296793" y="806109"/>
          <a:ext cx="906300" cy="747508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 w="25400" cap="flat" cmpd="sng" algn="ctr">
          <a:solidFill>
            <a:srgbClr val="969696">
              <a:hueOff val="3343492"/>
              <a:satOff val="11676"/>
              <a:lumOff val="-3693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Steering group</a:t>
          </a:r>
        </a:p>
      </dgm:t>
    </dgm:pt>
    <dgm:pt modelId="{1B2EC7B2-4458-4E9E-973E-E65888BF61D1}" type="parTrans" cxnId="{2D005341-CFFB-4B70-8CA1-563A1297CDBC}">
      <dgm:prSet/>
      <dgm:spPr/>
      <dgm:t>
        <a:bodyPr/>
        <a:lstStyle/>
        <a:p>
          <a:endParaRPr lang="en-GB"/>
        </a:p>
      </dgm:t>
    </dgm:pt>
    <dgm:pt modelId="{41034AC7-D6B9-46E5-8DC2-D54190B00E4C}" type="sibTrans" cxnId="{2D005341-CFFB-4B70-8CA1-563A1297CDBC}">
      <dgm:prSet/>
      <dgm:spPr/>
      <dgm:t>
        <a:bodyPr/>
        <a:lstStyle/>
        <a:p>
          <a:endParaRPr lang="en-GB"/>
        </a:p>
      </dgm:t>
    </dgm:pt>
    <dgm:pt modelId="{1D0B5D52-737D-4E6C-86DE-9BE2460869F1}">
      <dgm:prSet phldrT="[Texte]"/>
      <dgm:spPr>
        <a:xfrm>
          <a:off x="6457618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16717458"/>
              <a:satOff val="58380"/>
              <a:lumOff val="-18465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Evaluation Standard</a:t>
          </a:r>
        </a:p>
      </dgm:t>
    </dgm:pt>
    <dgm:pt modelId="{896FC2F0-4257-4623-B76A-D5E4795BAFDB}" type="parTrans" cxnId="{B582C8E0-D1E2-47A0-BE36-9C93C6290478}">
      <dgm:prSet/>
      <dgm:spPr/>
      <dgm:t>
        <a:bodyPr/>
        <a:lstStyle/>
        <a:p>
          <a:endParaRPr lang="en-GB"/>
        </a:p>
      </dgm:t>
    </dgm:pt>
    <dgm:pt modelId="{31A36E23-9450-4478-9F22-C8457963DCE3}" type="sibTrans" cxnId="{B582C8E0-D1E2-47A0-BE36-9C93C6290478}">
      <dgm:prSet/>
      <dgm:spPr/>
      <dgm:t>
        <a:bodyPr/>
        <a:lstStyle/>
        <a:p>
          <a:endParaRPr lang="en-GB"/>
        </a:p>
      </dgm:t>
    </dgm:pt>
    <dgm:pt modelId="{572B256D-05F1-443B-AC4E-4EB5A64FE30E}">
      <dgm:prSet phldrT="[Texte]"/>
      <dgm:spPr>
        <a:xfrm>
          <a:off x="5167412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13373967"/>
              <a:satOff val="46704"/>
              <a:lumOff val="-14772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International compatibility with European Cybersecurity certification schemes</a:t>
          </a:r>
        </a:p>
      </dgm:t>
    </dgm:pt>
    <dgm:pt modelId="{45B75485-4FDB-4408-8F2D-2A9B78EDE3D8}" type="parTrans" cxnId="{9C982BF5-953C-419C-A8AC-7BD65A001C81}">
      <dgm:prSet/>
      <dgm:spPr/>
      <dgm:t>
        <a:bodyPr/>
        <a:lstStyle/>
        <a:p>
          <a:endParaRPr lang="en-GB"/>
        </a:p>
      </dgm:t>
    </dgm:pt>
    <dgm:pt modelId="{6FB47D94-657B-45AE-87C9-48609AF9B2D4}" type="sibTrans" cxnId="{9C982BF5-953C-419C-A8AC-7BD65A001C81}">
      <dgm:prSet/>
      <dgm:spPr/>
      <dgm:t>
        <a:bodyPr/>
        <a:lstStyle/>
        <a:p>
          <a:endParaRPr lang="en-GB"/>
        </a:p>
      </dgm:t>
    </dgm:pt>
    <dgm:pt modelId="{0E676BA8-1D94-4309-8B22-834E07FBC310}">
      <dgm:prSet phldrT="[Texte]"/>
      <dgm:spPr>
        <a:xfrm>
          <a:off x="7949224" y="1393437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20060949"/>
            <a:satOff val="70056"/>
            <a:lumOff val="-22158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Report &amp; dissemination</a:t>
          </a:r>
        </a:p>
      </dgm:t>
    </dgm:pt>
    <dgm:pt modelId="{DC6C040A-26DC-4706-939D-7A00E8E84204}" type="parTrans" cxnId="{2F3E8935-65C2-43CF-9FEB-ED96B747B58C}">
      <dgm:prSet/>
      <dgm:spPr/>
      <dgm:t>
        <a:bodyPr/>
        <a:lstStyle/>
        <a:p>
          <a:endParaRPr lang="en-GB"/>
        </a:p>
      </dgm:t>
    </dgm:pt>
    <dgm:pt modelId="{4A19D169-E809-4A55-BFC8-F498E444D454}" type="sibTrans" cxnId="{2F3E8935-65C2-43CF-9FEB-ED96B747B58C}">
      <dgm:prSet/>
      <dgm:spPr/>
      <dgm:t>
        <a:bodyPr/>
        <a:lstStyle/>
        <a:p>
          <a:endParaRPr lang="en-GB"/>
        </a:p>
      </dgm:t>
    </dgm:pt>
    <dgm:pt modelId="{53373DBD-128F-4865-9AFF-79AE92481B4E}">
      <dgm:prSet phldrT="[Texte]"/>
      <dgm:spPr>
        <a:xfrm>
          <a:off x="7747824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20060949"/>
              <a:satOff val="70056"/>
              <a:lumOff val="-2215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Dissemination</a:t>
          </a:r>
        </a:p>
      </dgm:t>
    </dgm:pt>
    <dgm:pt modelId="{107792D2-51AC-468B-A4EA-0A2CA776BE99}" type="parTrans" cxnId="{DA010162-F0E5-4745-A77C-651526C18B2C}">
      <dgm:prSet/>
      <dgm:spPr/>
      <dgm:t>
        <a:bodyPr/>
        <a:lstStyle/>
        <a:p>
          <a:endParaRPr lang="en-GB"/>
        </a:p>
      </dgm:t>
    </dgm:pt>
    <dgm:pt modelId="{6DE5D7CF-8896-4852-A7BA-A9DF7EF5CD9A}" type="sibTrans" cxnId="{DA010162-F0E5-4745-A77C-651526C18B2C}">
      <dgm:prSet/>
      <dgm:spPr/>
      <dgm:t>
        <a:bodyPr/>
        <a:lstStyle/>
        <a:p>
          <a:endParaRPr lang="en-GB"/>
        </a:p>
      </dgm:t>
    </dgm:pt>
    <dgm:pt modelId="{82C7DAFA-EC24-498E-BADF-2547C8CAF054}">
      <dgm:prSet phldrT="[Texte]"/>
      <dgm:spPr>
        <a:xfrm>
          <a:off x="7747824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20060949"/>
              <a:satOff val="70056"/>
              <a:lumOff val="-2215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Final report</a:t>
          </a:r>
        </a:p>
      </dgm:t>
    </dgm:pt>
    <dgm:pt modelId="{A08E228B-D55C-434F-B272-A5C8101B5A1C}" type="parTrans" cxnId="{5210204F-2B83-4520-9BC9-DEE0F08687EC}">
      <dgm:prSet/>
      <dgm:spPr/>
      <dgm:t>
        <a:bodyPr/>
        <a:lstStyle/>
        <a:p>
          <a:endParaRPr lang="en-GB"/>
        </a:p>
      </dgm:t>
    </dgm:pt>
    <dgm:pt modelId="{5B48E3F9-5324-4C63-BB87-3B096F98ACF8}" type="sibTrans" cxnId="{5210204F-2B83-4520-9BC9-DEE0F08687EC}">
      <dgm:prSet/>
      <dgm:spPr/>
      <dgm:t>
        <a:bodyPr/>
        <a:lstStyle/>
        <a:p>
          <a:endParaRPr lang="en-GB"/>
        </a:p>
      </dgm:t>
    </dgm:pt>
    <dgm:pt modelId="{387EEB8A-B522-4FEA-9FF9-0274B39E5327}">
      <dgm:prSet phldrT="[Texte]"/>
      <dgm:spPr>
        <a:xfrm>
          <a:off x="1296793" y="806109"/>
          <a:ext cx="906300" cy="747508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 w="25400" cap="flat" cmpd="sng" algn="ctr">
          <a:solidFill>
            <a:srgbClr val="969696">
              <a:hueOff val="3343492"/>
              <a:satOff val="11676"/>
              <a:lumOff val="-3693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Char char="•"/>
          </a:pPr>
          <a:r>
            <a:rPr lang="en-GB" b="1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KOM: 25/03/19</a:t>
          </a:r>
        </a:p>
      </dgm:t>
    </dgm:pt>
    <dgm:pt modelId="{B7763510-D405-492E-A3B4-2B2ACA36BF04}" type="parTrans" cxnId="{90769F3C-3FCF-4500-AF13-2669C71BEBE9}">
      <dgm:prSet/>
      <dgm:spPr/>
      <dgm:t>
        <a:bodyPr/>
        <a:lstStyle/>
        <a:p>
          <a:endParaRPr lang="en-GB"/>
        </a:p>
      </dgm:t>
    </dgm:pt>
    <dgm:pt modelId="{2956185B-1520-4D2F-88CE-EC6E91EA1033}" type="sibTrans" cxnId="{90769F3C-3FCF-4500-AF13-2669C71BEBE9}">
      <dgm:prSet/>
      <dgm:spPr/>
      <dgm:t>
        <a:bodyPr/>
        <a:lstStyle/>
        <a:p>
          <a:endParaRPr lang="en-GB"/>
        </a:p>
      </dgm:t>
    </dgm:pt>
    <dgm:pt modelId="{33A3997D-EE19-48F7-A85A-39F2CF1AAB02}">
      <dgm:prSet phldrT="[Texte]"/>
      <dgm:spPr>
        <a:xfrm>
          <a:off x="1296793" y="806109"/>
          <a:ext cx="906300" cy="747508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 w="25400" cap="flat" cmpd="sng" algn="ctr">
          <a:solidFill>
            <a:srgbClr val="969696">
              <a:hueOff val="3343492"/>
              <a:satOff val="11676"/>
              <a:lumOff val="-3693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Big Picture: 07/19</a:t>
          </a:r>
        </a:p>
      </dgm:t>
    </dgm:pt>
    <dgm:pt modelId="{AE984563-34E3-441A-A581-6C9A833020D0}" type="parTrans" cxnId="{73B4FA7E-7C3E-4610-9DBC-748769CA97BE}">
      <dgm:prSet/>
      <dgm:spPr/>
      <dgm:t>
        <a:bodyPr/>
        <a:lstStyle/>
        <a:p>
          <a:endParaRPr lang="en-GB"/>
        </a:p>
      </dgm:t>
    </dgm:pt>
    <dgm:pt modelId="{3E31F81C-6AC9-4240-87D6-2EF94FF815D4}" type="sibTrans" cxnId="{73B4FA7E-7C3E-4610-9DBC-748769CA97BE}">
      <dgm:prSet/>
      <dgm:spPr/>
      <dgm:t>
        <a:bodyPr/>
        <a:lstStyle/>
        <a:p>
          <a:endParaRPr lang="en-GB"/>
        </a:p>
      </dgm:t>
    </dgm:pt>
    <dgm:pt modelId="{2CF689C7-2D37-47D2-84EB-94DF130120AC}">
      <dgm:prSet phldrT="[Texte]"/>
      <dgm:spPr>
        <a:xfrm>
          <a:off x="2586999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6686983"/>
              <a:satOff val="23352"/>
              <a:lumOff val="-73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Critical review</a:t>
          </a:r>
        </a:p>
      </dgm:t>
    </dgm:pt>
    <dgm:pt modelId="{345A1F2E-D14B-48B1-92F8-CB59FB65BC48}" type="parTrans" cxnId="{28C02A77-9E4A-44A8-8E9C-DD67BFA105F8}">
      <dgm:prSet/>
      <dgm:spPr/>
      <dgm:t>
        <a:bodyPr/>
        <a:lstStyle/>
        <a:p>
          <a:endParaRPr lang="en-GB"/>
        </a:p>
      </dgm:t>
    </dgm:pt>
    <dgm:pt modelId="{56262BFC-9414-4489-B07A-037FE05D0314}" type="sibTrans" cxnId="{28C02A77-9E4A-44A8-8E9C-DD67BFA105F8}">
      <dgm:prSet/>
      <dgm:spPr/>
      <dgm:t>
        <a:bodyPr/>
        <a:lstStyle/>
        <a:p>
          <a:endParaRPr lang="en-GB"/>
        </a:p>
      </dgm:t>
    </dgm:pt>
    <dgm:pt modelId="{64BC28A6-347B-4158-B4DC-4C52D00C70D4}">
      <dgm:prSet phldrT="[Texte]"/>
      <dgm:spPr>
        <a:xfrm>
          <a:off x="2586999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6686983"/>
              <a:satOff val="23352"/>
              <a:lumOff val="-73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Conclusions</a:t>
          </a:r>
        </a:p>
      </dgm:t>
    </dgm:pt>
    <dgm:pt modelId="{F206281E-7A2B-41D2-B69C-EBF3DA5B3B19}" type="sibTrans" cxnId="{CA714661-24EF-403E-8125-9C545F0421F2}">
      <dgm:prSet/>
      <dgm:spPr/>
      <dgm:t>
        <a:bodyPr/>
        <a:lstStyle/>
        <a:p>
          <a:endParaRPr lang="en-GB"/>
        </a:p>
      </dgm:t>
    </dgm:pt>
    <dgm:pt modelId="{224E150F-D441-4AE4-82BB-CCBC20E739B7}" type="parTrans" cxnId="{CA714661-24EF-403E-8125-9C545F0421F2}">
      <dgm:prSet/>
      <dgm:spPr/>
      <dgm:t>
        <a:bodyPr/>
        <a:lstStyle/>
        <a:p>
          <a:endParaRPr lang="en-GB"/>
        </a:p>
      </dgm:t>
    </dgm:pt>
    <dgm:pt modelId="{387BEBAA-42C3-40EB-8C84-FDFECEDBE0C3}">
      <dgm:prSet phldrT="[Texte]"/>
      <dgm:spPr>
        <a:xfrm>
          <a:off x="3877205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10030475"/>
              <a:satOff val="35028"/>
              <a:lumOff val="-11079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GB" dirty="0">
            <a:solidFill>
              <a:srgbClr val="333366">
                <a:hueOff val="0"/>
                <a:satOff val="0"/>
                <a:lumOff val="0"/>
                <a:alphaOff val="0"/>
              </a:srgbClr>
            </a:solidFill>
            <a:latin typeface="Century Gothic"/>
            <a:ea typeface="+mn-ea"/>
            <a:cs typeface="+mn-cs"/>
          </a:endParaRPr>
        </a:p>
      </dgm:t>
    </dgm:pt>
    <dgm:pt modelId="{88F8F770-1401-47C6-80F0-ADCFFFF7F243}" type="parTrans" cxnId="{79828BB0-40C6-4F83-97C1-1664BA9C2D4D}">
      <dgm:prSet/>
      <dgm:spPr/>
      <dgm:t>
        <a:bodyPr/>
        <a:lstStyle/>
        <a:p>
          <a:endParaRPr lang="en-GB"/>
        </a:p>
      </dgm:t>
    </dgm:pt>
    <dgm:pt modelId="{3E974ED1-1B98-4991-8C08-8BD0C036BADE}" type="sibTrans" cxnId="{79828BB0-40C6-4F83-97C1-1664BA9C2D4D}">
      <dgm:prSet/>
      <dgm:spPr/>
      <dgm:t>
        <a:bodyPr/>
        <a:lstStyle/>
        <a:p>
          <a:endParaRPr lang="en-GB"/>
        </a:p>
      </dgm:t>
    </dgm:pt>
    <dgm:pt modelId="{34A28F82-16EB-4614-BC46-EC9B4FAA7B5E}">
      <dgm:prSet phldrT="[Texte]"/>
      <dgm:spPr>
        <a:xfrm>
          <a:off x="2586999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6686983"/>
              <a:satOff val="23352"/>
              <a:lumOff val="-73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Intermediary report</a:t>
          </a:r>
        </a:p>
      </dgm:t>
    </dgm:pt>
    <dgm:pt modelId="{7FE558A1-C8D0-48FF-9161-75261F845ACF}" type="parTrans" cxnId="{6F1A11CE-385E-4ADE-BC0E-10DAF1CEADFE}">
      <dgm:prSet/>
      <dgm:spPr/>
      <dgm:t>
        <a:bodyPr/>
        <a:lstStyle/>
        <a:p>
          <a:endParaRPr lang="en-GB"/>
        </a:p>
      </dgm:t>
    </dgm:pt>
    <dgm:pt modelId="{BE91762C-5CDF-47CD-83C8-243C7D468AE9}" type="sibTrans" cxnId="{6F1A11CE-385E-4ADE-BC0E-10DAF1CEADFE}">
      <dgm:prSet/>
      <dgm:spPr/>
      <dgm:t>
        <a:bodyPr/>
        <a:lstStyle/>
        <a:p>
          <a:endParaRPr lang="en-GB"/>
        </a:p>
      </dgm:t>
    </dgm:pt>
    <dgm:pt modelId="{E9B545C6-DBCF-403F-9EDE-22F4CA09CACA}">
      <dgm:prSet phldrT="[Texte]"/>
      <dgm:spPr>
        <a:xfrm>
          <a:off x="3877205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10030475"/>
              <a:satOff val="35028"/>
              <a:lumOff val="-11079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GB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Intermediary report</a:t>
          </a:r>
        </a:p>
      </dgm:t>
    </dgm:pt>
    <dgm:pt modelId="{72CCE95E-00A1-4132-89CE-26B86C1B52EE}" type="parTrans" cxnId="{1B04B069-6E79-426A-B3E7-7C79602029DD}">
      <dgm:prSet/>
      <dgm:spPr/>
      <dgm:t>
        <a:bodyPr/>
        <a:lstStyle/>
        <a:p>
          <a:endParaRPr lang="en-GB"/>
        </a:p>
      </dgm:t>
    </dgm:pt>
    <dgm:pt modelId="{B5052493-DD10-4360-9A32-BC997A5057F9}" type="sibTrans" cxnId="{1B04B069-6E79-426A-B3E7-7C79602029DD}">
      <dgm:prSet/>
      <dgm:spPr/>
      <dgm:t>
        <a:bodyPr/>
        <a:lstStyle/>
        <a:p>
          <a:endParaRPr lang="en-GB"/>
        </a:p>
      </dgm:t>
    </dgm:pt>
    <dgm:pt modelId="{A3EA9124-A7AD-466C-A68E-E79C09314998}" type="pres">
      <dgm:prSet presAssocID="{210C05A2-E3C9-42D7-AFE7-E8872D6A527D}" presName="Name0" presStyleCnt="0">
        <dgm:presLayoutVars>
          <dgm:dir/>
          <dgm:animLvl val="lvl"/>
          <dgm:resizeHandles val="exact"/>
        </dgm:presLayoutVars>
      </dgm:prSet>
      <dgm:spPr/>
    </dgm:pt>
    <dgm:pt modelId="{522A2FF8-FE73-48B9-B6C5-712571BF0C3B}" type="pres">
      <dgm:prSet presAssocID="{210C05A2-E3C9-42D7-AFE7-E8872D6A527D}" presName="tSp" presStyleCnt="0"/>
      <dgm:spPr/>
    </dgm:pt>
    <dgm:pt modelId="{A25DAB31-4F60-4097-84DA-A04317B982DE}" type="pres">
      <dgm:prSet presAssocID="{210C05A2-E3C9-42D7-AFE7-E8872D6A527D}" presName="bSp" presStyleCnt="0"/>
      <dgm:spPr/>
    </dgm:pt>
    <dgm:pt modelId="{B658C225-4EC5-4319-A822-F15D5600991B}" type="pres">
      <dgm:prSet presAssocID="{210C05A2-E3C9-42D7-AFE7-E8872D6A527D}" presName="process" presStyleCnt="0"/>
      <dgm:spPr/>
    </dgm:pt>
    <dgm:pt modelId="{93DEC1E0-47C1-40CC-95E5-8E5FA5637D71}" type="pres">
      <dgm:prSet presAssocID="{6DF302A4-A3CA-4645-B3B2-9ADDC74FB244}" presName="composite1" presStyleCnt="0"/>
      <dgm:spPr/>
    </dgm:pt>
    <dgm:pt modelId="{2AC2BB30-FDD4-4380-BC86-77ED27A5C709}" type="pres">
      <dgm:prSet presAssocID="{6DF302A4-A3CA-4645-B3B2-9ADDC74FB244}" presName="dummyNode1" presStyleLbl="node1" presStyleIdx="0" presStyleCnt="7"/>
      <dgm:spPr/>
    </dgm:pt>
    <dgm:pt modelId="{E9B08C41-4276-45F7-A2A5-D8D0032544F0}" type="pres">
      <dgm:prSet presAssocID="{6DF302A4-A3CA-4645-B3B2-9ADDC74FB244}" presName="childNode1" presStyleLbl="bgAcc1" presStyleIdx="0" presStyleCnt="7">
        <dgm:presLayoutVars>
          <dgm:bulletEnabled val="1"/>
        </dgm:presLayoutVars>
      </dgm:prSet>
      <dgm:spPr/>
    </dgm:pt>
    <dgm:pt modelId="{39BC0E7F-B9D7-46CD-A3DE-2CC12FF7090A}" type="pres">
      <dgm:prSet presAssocID="{6DF302A4-A3CA-4645-B3B2-9ADDC74FB244}" presName="childNode1tx" presStyleLbl="bgAcc1" presStyleIdx="0" presStyleCnt="7">
        <dgm:presLayoutVars>
          <dgm:bulletEnabled val="1"/>
        </dgm:presLayoutVars>
      </dgm:prSet>
      <dgm:spPr/>
    </dgm:pt>
    <dgm:pt modelId="{9942A92B-4514-4FA2-9ECA-879B68E3FFD4}" type="pres">
      <dgm:prSet presAssocID="{6DF302A4-A3CA-4645-B3B2-9ADDC74FB244}" presName="parentNode1" presStyleLbl="node1" presStyleIdx="0" presStyleCnt="7">
        <dgm:presLayoutVars>
          <dgm:chMax val="1"/>
          <dgm:bulletEnabled val="1"/>
        </dgm:presLayoutVars>
      </dgm:prSet>
      <dgm:spPr/>
    </dgm:pt>
    <dgm:pt modelId="{7BF6CF21-2CEB-4469-841E-B906123BFF91}" type="pres">
      <dgm:prSet presAssocID="{6DF302A4-A3CA-4645-B3B2-9ADDC74FB244}" presName="connSite1" presStyleCnt="0"/>
      <dgm:spPr/>
    </dgm:pt>
    <dgm:pt modelId="{9019A50D-B257-4ACF-AE29-5B28ECEF9609}" type="pres">
      <dgm:prSet presAssocID="{DDADB7CF-574E-4FC4-BFCC-9C6EFA89FB9F}" presName="Name9" presStyleLbl="sibTrans2D1" presStyleIdx="0" presStyleCnt="6"/>
      <dgm:spPr/>
    </dgm:pt>
    <dgm:pt modelId="{60EA9B1F-A361-48DE-B684-DFB5EF0F5C8D}" type="pres">
      <dgm:prSet presAssocID="{B0E833E7-CE0F-4348-9BBD-1975EF6A8F11}" presName="composite2" presStyleCnt="0"/>
      <dgm:spPr/>
    </dgm:pt>
    <dgm:pt modelId="{832B0F24-563D-421E-868F-DB46B87D6586}" type="pres">
      <dgm:prSet presAssocID="{B0E833E7-CE0F-4348-9BBD-1975EF6A8F11}" presName="dummyNode2" presStyleLbl="node1" presStyleIdx="0" presStyleCnt="7"/>
      <dgm:spPr/>
    </dgm:pt>
    <dgm:pt modelId="{2ED7B583-478B-40A5-9D50-AC3994AAECB1}" type="pres">
      <dgm:prSet presAssocID="{B0E833E7-CE0F-4348-9BBD-1975EF6A8F11}" presName="childNode2" presStyleLbl="bgAcc1" presStyleIdx="1" presStyleCnt="7">
        <dgm:presLayoutVars>
          <dgm:bulletEnabled val="1"/>
        </dgm:presLayoutVars>
      </dgm:prSet>
      <dgm:spPr/>
    </dgm:pt>
    <dgm:pt modelId="{E19F7142-29AD-45F0-80F4-4209F0B7C13D}" type="pres">
      <dgm:prSet presAssocID="{B0E833E7-CE0F-4348-9BBD-1975EF6A8F11}" presName="childNode2tx" presStyleLbl="bgAcc1" presStyleIdx="1" presStyleCnt="7">
        <dgm:presLayoutVars>
          <dgm:bulletEnabled val="1"/>
        </dgm:presLayoutVars>
      </dgm:prSet>
      <dgm:spPr/>
    </dgm:pt>
    <dgm:pt modelId="{F8F4D33D-3B9E-47D5-998C-5932564804C4}" type="pres">
      <dgm:prSet presAssocID="{B0E833E7-CE0F-4348-9BBD-1975EF6A8F11}" presName="parentNode2" presStyleLbl="node1" presStyleIdx="1" presStyleCnt="7">
        <dgm:presLayoutVars>
          <dgm:chMax val="0"/>
          <dgm:bulletEnabled val="1"/>
        </dgm:presLayoutVars>
      </dgm:prSet>
      <dgm:spPr/>
    </dgm:pt>
    <dgm:pt modelId="{35D46456-19B5-4623-A71A-5EF357EF3E06}" type="pres">
      <dgm:prSet presAssocID="{B0E833E7-CE0F-4348-9BBD-1975EF6A8F11}" presName="connSite2" presStyleCnt="0"/>
      <dgm:spPr/>
    </dgm:pt>
    <dgm:pt modelId="{53780A81-2431-412E-9626-479078BF604D}" type="pres">
      <dgm:prSet presAssocID="{C152A9D8-7FBA-4F59-8958-62FE47663FB7}" presName="Name18" presStyleLbl="sibTrans2D1" presStyleIdx="1" presStyleCnt="6"/>
      <dgm:spPr/>
    </dgm:pt>
    <dgm:pt modelId="{A28B8889-F2C8-48C8-B8DE-C8B623476BFE}" type="pres">
      <dgm:prSet presAssocID="{B99F6F41-45E9-407E-8715-30DD9F650AAE}" presName="composite1" presStyleCnt="0"/>
      <dgm:spPr/>
    </dgm:pt>
    <dgm:pt modelId="{A180C119-FCBB-420E-B300-B193083232CF}" type="pres">
      <dgm:prSet presAssocID="{B99F6F41-45E9-407E-8715-30DD9F650AAE}" presName="dummyNode1" presStyleLbl="node1" presStyleIdx="1" presStyleCnt="7"/>
      <dgm:spPr/>
    </dgm:pt>
    <dgm:pt modelId="{714371DB-B22A-4820-8EC6-E61672E6E78C}" type="pres">
      <dgm:prSet presAssocID="{B99F6F41-45E9-407E-8715-30DD9F650AAE}" presName="childNode1" presStyleLbl="bgAcc1" presStyleIdx="2" presStyleCnt="7">
        <dgm:presLayoutVars>
          <dgm:bulletEnabled val="1"/>
        </dgm:presLayoutVars>
      </dgm:prSet>
      <dgm:spPr/>
    </dgm:pt>
    <dgm:pt modelId="{3C5EA4EB-D076-4ED0-89FA-BF4FA12D6A13}" type="pres">
      <dgm:prSet presAssocID="{B99F6F41-45E9-407E-8715-30DD9F650AAE}" presName="childNode1tx" presStyleLbl="bgAcc1" presStyleIdx="2" presStyleCnt="7">
        <dgm:presLayoutVars>
          <dgm:bulletEnabled val="1"/>
        </dgm:presLayoutVars>
      </dgm:prSet>
      <dgm:spPr/>
    </dgm:pt>
    <dgm:pt modelId="{F08445F0-2E7D-40B7-94D6-729A52461426}" type="pres">
      <dgm:prSet presAssocID="{B99F6F41-45E9-407E-8715-30DD9F650AAE}" presName="parentNode1" presStyleLbl="node1" presStyleIdx="2" presStyleCnt="7">
        <dgm:presLayoutVars>
          <dgm:chMax val="1"/>
          <dgm:bulletEnabled val="1"/>
        </dgm:presLayoutVars>
      </dgm:prSet>
      <dgm:spPr/>
    </dgm:pt>
    <dgm:pt modelId="{D65B6FC2-838C-46BB-87E2-FAD38276489F}" type="pres">
      <dgm:prSet presAssocID="{B99F6F41-45E9-407E-8715-30DD9F650AAE}" presName="connSite1" presStyleCnt="0"/>
      <dgm:spPr/>
    </dgm:pt>
    <dgm:pt modelId="{0FF7385F-B26F-496C-BBB9-67368654912D}" type="pres">
      <dgm:prSet presAssocID="{47062FE0-25C9-4284-8DA5-3815D7AD29E2}" presName="Name9" presStyleLbl="sibTrans2D1" presStyleIdx="2" presStyleCnt="6"/>
      <dgm:spPr/>
    </dgm:pt>
    <dgm:pt modelId="{B81D0C32-D2B6-4463-A9BA-37BF8AA5845A}" type="pres">
      <dgm:prSet presAssocID="{00D699B1-3982-4BFF-B41A-6562668930B0}" presName="composite2" presStyleCnt="0"/>
      <dgm:spPr/>
    </dgm:pt>
    <dgm:pt modelId="{F1BA32F3-16CD-4322-B200-D6DF1058AF83}" type="pres">
      <dgm:prSet presAssocID="{00D699B1-3982-4BFF-B41A-6562668930B0}" presName="dummyNode2" presStyleLbl="node1" presStyleIdx="2" presStyleCnt="7"/>
      <dgm:spPr/>
    </dgm:pt>
    <dgm:pt modelId="{2E75DAB9-57F3-422A-8884-1527259549C3}" type="pres">
      <dgm:prSet presAssocID="{00D699B1-3982-4BFF-B41A-6562668930B0}" presName="childNode2" presStyleLbl="bgAcc1" presStyleIdx="3" presStyleCnt="7">
        <dgm:presLayoutVars>
          <dgm:bulletEnabled val="1"/>
        </dgm:presLayoutVars>
      </dgm:prSet>
      <dgm:spPr/>
    </dgm:pt>
    <dgm:pt modelId="{D2797899-8AA0-4782-82D1-284B9E356558}" type="pres">
      <dgm:prSet presAssocID="{00D699B1-3982-4BFF-B41A-6562668930B0}" presName="childNode2tx" presStyleLbl="bgAcc1" presStyleIdx="3" presStyleCnt="7">
        <dgm:presLayoutVars>
          <dgm:bulletEnabled val="1"/>
        </dgm:presLayoutVars>
      </dgm:prSet>
      <dgm:spPr/>
    </dgm:pt>
    <dgm:pt modelId="{D20545F5-A41E-4FEB-A43E-AC82C46F8607}" type="pres">
      <dgm:prSet presAssocID="{00D699B1-3982-4BFF-B41A-6562668930B0}" presName="parentNode2" presStyleLbl="node1" presStyleIdx="3" presStyleCnt="7">
        <dgm:presLayoutVars>
          <dgm:chMax val="0"/>
          <dgm:bulletEnabled val="1"/>
        </dgm:presLayoutVars>
      </dgm:prSet>
      <dgm:spPr/>
    </dgm:pt>
    <dgm:pt modelId="{5A8B6B34-FCEE-4270-B5BB-62EECDCBFBA1}" type="pres">
      <dgm:prSet presAssocID="{00D699B1-3982-4BFF-B41A-6562668930B0}" presName="connSite2" presStyleCnt="0"/>
      <dgm:spPr/>
    </dgm:pt>
    <dgm:pt modelId="{E54D2822-7331-46F3-A622-F2A643FF8A27}" type="pres">
      <dgm:prSet presAssocID="{D81215B3-A61B-4596-81A5-C51185D47E3B}" presName="Name18" presStyleLbl="sibTrans2D1" presStyleIdx="3" presStyleCnt="6"/>
      <dgm:spPr/>
    </dgm:pt>
    <dgm:pt modelId="{AD2F124F-5832-45CD-975E-F9962E59E890}" type="pres">
      <dgm:prSet presAssocID="{3A3BE41B-DD89-4CB1-A7B1-27AA0E9A40A1}" presName="composite1" presStyleCnt="0"/>
      <dgm:spPr/>
    </dgm:pt>
    <dgm:pt modelId="{D733CFA1-CD0A-4D52-AD1D-DFC0E0C3493A}" type="pres">
      <dgm:prSet presAssocID="{3A3BE41B-DD89-4CB1-A7B1-27AA0E9A40A1}" presName="dummyNode1" presStyleLbl="node1" presStyleIdx="3" presStyleCnt="7"/>
      <dgm:spPr/>
    </dgm:pt>
    <dgm:pt modelId="{0E7ACFD8-427E-479E-B175-E8EF21903A19}" type="pres">
      <dgm:prSet presAssocID="{3A3BE41B-DD89-4CB1-A7B1-27AA0E9A40A1}" presName="childNode1" presStyleLbl="bgAcc1" presStyleIdx="4" presStyleCnt="7">
        <dgm:presLayoutVars>
          <dgm:bulletEnabled val="1"/>
        </dgm:presLayoutVars>
      </dgm:prSet>
      <dgm:spPr/>
    </dgm:pt>
    <dgm:pt modelId="{0B5E82A9-2AA1-479A-B010-26825C95BE42}" type="pres">
      <dgm:prSet presAssocID="{3A3BE41B-DD89-4CB1-A7B1-27AA0E9A40A1}" presName="childNode1tx" presStyleLbl="bgAcc1" presStyleIdx="4" presStyleCnt="7">
        <dgm:presLayoutVars>
          <dgm:bulletEnabled val="1"/>
        </dgm:presLayoutVars>
      </dgm:prSet>
      <dgm:spPr/>
    </dgm:pt>
    <dgm:pt modelId="{CAA70AA9-643E-4190-A55A-A03530D41D4D}" type="pres">
      <dgm:prSet presAssocID="{3A3BE41B-DD89-4CB1-A7B1-27AA0E9A40A1}" presName="parentNode1" presStyleLbl="node1" presStyleIdx="4" presStyleCnt="7">
        <dgm:presLayoutVars>
          <dgm:chMax val="1"/>
          <dgm:bulletEnabled val="1"/>
        </dgm:presLayoutVars>
      </dgm:prSet>
      <dgm:spPr/>
    </dgm:pt>
    <dgm:pt modelId="{E1E762CC-1EBC-4AF3-8932-9648C9F83A78}" type="pres">
      <dgm:prSet presAssocID="{3A3BE41B-DD89-4CB1-A7B1-27AA0E9A40A1}" presName="connSite1" presStyleCnt="0"/>
      <dgm:spPr/>
    </dgm:pt>
    <dgm:pt modelId="{D31D79AE-E98D-48BF-AD83-A25BF9D45028}" type="pres">
      <dgm:prSet presAssocID="{78353F33-A26B-441A-AE7B-43A466D4BAE9}" presName="Name9" presStyleLbl="sibTrans2D1" presStyleIdx="4" presStyleCnt="6"/>
      <dgm:spPr/>
    </dgm:pt>
    <dgm:pt modelId="{902CD401-BD71-4B0D-B53D-15EF6A778C95}" type="pres">
      <dgm:prSet presAssocID="{57DB2961-6C3E-41AA-A5AC-7B7025BD8988}" presName="composite2" presStyleCnt="0"/>
      <dgm:spPr/>
    </dgm:pt>
    <dgm:pt modelId="{2294552D-A1A9-4C36-95B5-F2DAA7068F62}" type="pres">
      <dgm:prSet presAssocID="{57DB2961-6C3E-41AA-A5AC-7B7025BD8988}" presName="dummyNode2" presStyleLbl="node1" presStyleIdx="4" presStyleCnt="7"/>
      <dgm:spPr/>
    </dgm:pt>
    <dgm:pt modelId="{A9DF8CA1-CBBE-484A-9D8D-B9D9BC193D1D}" type="pres">
      <dgm:prSet presAssocID="{57DB2961-6C3E-41AA-A5AC-7B7025BD8988}" presName="childNode2" presStyleLbl="bgAcc1" presStyleIdx="5" presStyleCnt="7">
        <dgm:presLayoutVars>
          <dgm:bulletEnabled val="1"/>
        </dgm:presLayoutVars>
      </dgm:prSet>
      <dgm:spPr/>
    </dgm:pt>
    <dgm:pt modelId="{826D2B85-CE80-4C33-87BD-FCCC744AE062}" type="pres">
      <dgm:prSet presAssocID="{57DB2961-6C3E-41AA-A5AC-7B7025BD8988}" presName="childNode2tx" presStyleLbl="bgAcc1" presStyleIdx="5" presStyleCnt="7">
        <dgm:presLayoutVars>
          <dgm:bulletEnabled val="1"/>
        </dgm:presLayoutVars>
      </dgm:prSet>
      <dgm:spPr/>
    </dgm:pt>
    <dgm:pt modelId="{A6E3DE4C-1508-476F-8609-D10F98EA78DD}" type="pres">
      <dgm:prSet presAssocID="{57DB2961-6C3E-41AA-A5AC-7B7025BD8988}" presName="parentNode2" presStyleLbl="node1" presStyleIdx="5" presStyleCnt="7">
        <dgm:presLayoutVars>
          <dgm:chMax val="0"/>
          <dgm:bulletEnabled val="1"/>
        </dgm:presLayoutVars>
      </dgm:prSet>
      <dgm:spPr/>
    </dgm:pt>
    <dgm:pt modelId="{780D5DAE-3D5B-4719-8023-AC8E2DFE9210}" type="pres">
      <dgm:prSet presAssocID="{57DB2961-6C3E-41AA-A5AC-7B7025BD8988}" presName="connSite2" presStyleCnt="0"/>
      <dgm:spPr/>
    </dgm:pt>
    <dgm:pt modelId="{093DE215-6DC4-47BF-AB4D-C16C4D5A3EF0}" type="pres">
      <dgm:prSet presAssocID="{05BCE4D5-CBAA-4DBD-9FF3-5FA07D3E06AF}" presName="Name18" presStyleLbl="sibTrans2D1" presStyleIdx="5" presStyleCnt="6"/>
      <dgm:spPr/>
    </dgm:pt>
    <dgm:pt modelId="{4CD93C6B-3762-4825-B43A-3E35E6F35611}" type="pres">
      <dgm:prSet presAssocID="{0E676BA8-1D94-4309-8B22-834E07FBC310}" presName="composite1" presStyleCnt="0"/>
      <dgm:spPr/>
    </dgm:pt>
    <dgm:pt modelId="{4C983411-BDFC-4574-84F5-1C7B76C46B2E}" type="pres">
      <dgm:prSet presAssocID="{0E676BA8-1D94-4309-8B22-834E07FBC310}" presName="dummyNode1" presStyleLbl="node1" presStyleIdx="5" presStyleCnt="7"/>
      <dgm:spPr/>
    </dgm:pt>
    <dgm:pt modelId="{D849AD3A-D03B-4FC6-9723-08035AB6B4A0}" type="pres">
      <dgm:prSet presAssocID="{0E676BA8-1D94-4309-8B22-834E07FBC310}" presName="childNode1" presStyleLbl="bgAcc1" presStyleIdx="6" presStyleCnt="7">
        <dgm:presLayoutVars>
          <dgm:bulletEnabled val="1"/>
        </dgm:presLayoutVars>
      </dgm:prSet>
      <dgm:spPr/>
    </dgm:pt>
    <dgm:pt modelId="{28EB935F-190E-4FAB-93A9-836065E4B1F1}" type="pres">
      <dgm:prSet presAssocID="{0E676BA8-1D94-4309-8B22-834E07FBC310}" presName="childNode1tx" presStyleLbl="bgAcc1" presStyleIdx="6" presStyleCnt="7">
        <dgm:presLayoutVars>
          <dgm:bulletEnabled val="1"/>
        </dgm:presLayoutVars>
      </dgm:prSet>
      <dgm:spPr/>
    </dgm:pt>
    <dgm:pt modelId="{0BE54416-01CF-4F20-B001-2CD7E79782FE}" type="pres">
      <dgm:prSet presAssocID="{0E676BA8-1D94-4309-8B22-834E07FBC310}" presName="parentNode1" presStyleLbl="node1" presStyleIdx="6" presStyleCnt="7">
        <dgm:presLayoutVars>
          <dgm:chMax val="1"/>
          <dgm:bulletEnabled val="1"/>
        </dgm:presLayoutVars>
      </dgm:prSet>
      <dgm:spPr/>
    </dgm:pt>
    <dgm:pt modelId="{E58CA045-1D2C-40FF-BC0E-B1FDB59C2200}" type="pres">
      <dgm:prSet presAssocID="{0E676BA8-1D94-4309-8B22-834E07FBC310}" presName="connSite1" presStyleCnt="0"/>
      <dgm:spPr/>
    </dgm:pt>
  </dgm:ptLst>
  <dgm:cxnLst>
    <dgm:cxn modelId="{66DF5902-AB54-45D3-A105-F80D013419BE}" type="presOf" srcId="{2CF689C7-2D37-47D2-84EB-94DF130120AC}" destId="{3C5EA4EB-D076-4ED0-89FA-BF4FA12D6A13}" srcOrd="1" destOrd="1" presId="urn:microsoft.com/office/officeart/2005/8/layout/hProcess4"/>
    <dgm:cxn modelId="{D41F1A04-E344-4D5C-9644-C493E73DBC44}" type="presOf" srcId="{33A3997D-EE19-48F7-A85A-39F2CF1AAB02}" destId="{2ED7B583-478B-40A5-9D50-AC3994AAECB1}" srcOrd="0" destOrd="3" presId="urn:microsoft.com/office/officeart/2005/8/layout/hProcess4"/>
    <dgm:cxn modelId="{A9154504-C899-4BAE-8A9B-9AD5CEA35C0D}" type="presOf" srcId="{20E0851C-CAE4-4829-AA5E-32F27D9FB183}" destId="{E19F7142-29AD-45F0-80F4-4209F0B7C13D}" srcOrd="1" destOrd="2" presId="urn:microsoft.com/office/officeart/2005/8/layout/hProcess4"/>
    <dgm:cxn modelId="{27832306-48F9-4C95-9E73-4C56273C3B22}" type="presOf" srcId="{572B256D-05F1-443B-AC4E-4EB5A64FE30E}" destId="{0B5E82A9-2AA1-479A-B010-26825C95BE42}" srcOrd="1" destOrd="0" presId="urn:microsoft.com/office/officeart/2005/8/layout/hProcess4"/>
    <dgm:cxn modelId="{11340A07-2C84-4B96-A799-1D6BF8943DC3}" srcId="{210C05A2-E3C9-42D7-AFE7-E8872D6A527D}" destId="{6DF302A4-A3CA-4645-B3B2-9ADDC74FB244}" srcOrd="0" destOrd="0" parTransId="{878679CA-BB76-4CBC-8B81-D20B6270ABCF}" sibTransId="{DDADB7CF-574E-4FC4-BFCC-9C6EFA89FB9F}"/>
    <dgm:cxn modelId="{2A483307-5E3E-4012-AE6F-6BC84AC578E3}" type="presOf" srcId="{D81215B3-A61B-4596-81A5-C51185D47E3B}" destId="{E54D2822-7331-46F3-A622-F2A643FF8A27}" srcOrd="0" destOrd="0" presId="urn:microsoft.com/office/officeart/2005/8/layout/hProcess4"/>
    <dgm:cxn modelId="{2C09B007-0AA5-40D3-833A-6F8FDEE6BF9E}" type="presOf" srcId="{05BCE4D5-CBAA-4DBD-9FF3-5FA07D3E06AF}" destId="{093DE215-6DC4-47BF-AB4D-C16C4D5A3EF0}" srcOrd="0" destOrd="0" presId="urn:microsoft.com/office/officeart/2005/8/layout/hProcess4"/>
    <dgm:cxn modelId="{7A330C1C-CCC0-468F-AC59-BBEA845365DB}" type="presOf" srcId="{210C05A2-E3C9-42D7-AFE7-E8872D6A527D}" destId="{A3EA9124-A7AD-466C-A68E-E79C09314998}" srcOrd="0" destOrd="0" presId="urn:microsoft.com/office/officeart/2005/8/layout/hProcess4"/>
    <dgm:cxn modelId="{2C5C9025-B785-45E9-92A9-80BBBAAB21EA}" type="presOf" srcId="{212F5108-F799-4627-A429-B340EC484928}" destId="{3C5EA4EB-D076-4ED0-89FA-BF4FA12D6A13}" srcOrd="1" destOrd="0" presId="urn:microsoft.com/office/officeart/2005/8/layout/hProcess4"/>
    <dgm:cxn modelId="{8436FB2B-DFEF-4F40-A6FE-824BBABDA4FC}" type="presOf" srcId="{38B7392D-6A24-41E9-8C20-5F4299E236BB}" destId="{0B5E82A9-2AA1-479A-B010-26825C95BE42}" srcOrd="1" destOrd="1" presId="urn:microsoft.com/office/officeart/2005/8/layout/hProcess4"/>
    <dgm:cxn modelId="{F09BED2E-013F-45AD-91BA-5327946977B1}" type="presOf" srcId="{38B7392D-6A24-41E9-8C20-5F4299E236BB}" destId="{0E7ACFD8-427E-479E-B175-E8EF21903A19}" srcOrd="0" destOrd="1" presId="urn:microsoft.com/office/officeart/2005/8/layout/hProcess4"/>
    <dgm:cxn modelId="{E9025D30-0376-4B99-9ACA-63CB8EE2524D}" type="presOf" srcId="{53373DBD-128F-4865-9AFF-79AE92481B4E}" destId="{28EB935F-190E-4FAB-93A9-836065E4B1F1}" srcOrd="1" destOrd="1" presId="urn:microsoft.com/office/officeart/2005/8/layout/hProcess4"/>
    <dgm:cxn modelId="{2F3E8935-65C2-43CF-9FEB-ED96B747B58C}" srcId="{210C05A2-E3C9-42D7-AFE7-E8872D6A527D}" destId="{0E676BA8-1D94-4309-8B22-834E07FBC310}" srcOrd="6" destOrd="0" parTransId="{DC6C040A-26DC-4706-939D-7A00E8E84204}" sibTransId="{4A19D169-E809-4A55-BFC8-F498E444D454}"/>
    <dgm:cxn modelId="{594B7836-FF6F-4B1F-A912-1F84AD660772}" type="presOf" srcId="{364D8B96-6D7E-4C32-94F7-CE917EDDA202}" destId="{39BC0E7F-B9D7-46CD-A3DE-2CC12FF7090A}" srcOrd="1" destOrd="0" presId="urn:microsoft.com/office/officeart/2005/8/layout/hProcess4"/>
    <dgm:cxn modelId="{AA709537-99D5-49C0-8522-E5777868232B}" type="presOf" srcId="{53373DBD-128F-4865-9AFF-79AE92481B4E}" destId="{D849AD3A-D03B-4FC6-9723-08035AB6B4A0}" srcOrd="0" destOrd="1" presId="urn:microsoft.com/office/officeart/2005/8/layout/hProcess4"/>
    <dgm:cxn modelId="{90769F3C-3FCF-4500-AF13-2669C71BEBE9}" srcId="{B0E833E7-CE0F-4348-9BBD-1975EF6A8F11}" destId="{387EEB8A-B522-4FEA-9FF9-0274B39E5327}" srcOrd="0" destOrd="0" parTransId="{B7763510-D405-492E-A3B4-2B2ACA36BF04}" sibTransId="{2956185B-1520-4D2F-88CE-EC6E91EA1033}"/>
    <dgm:cxn modelId="{0BCC9E3D-9A5C-4E27-9DC5-F2CC78E85603}" srcId="{00D699B1-3982-4BFF-B41A-6562668930B0}" destId="{521333ED-9EE3-4D44-B3E8-DF0CEE193FBD}" srcOrd="0" destOrd="0" parTransId="{D4BE060E-8E9A-4508-BC6E-474C8A694C4B}" sibTransId="{D74142A9-BB9A-4161-9D49-FA138565345D}"/>
    <dgm:cxn modelId="{9070DC3F-812D-4627-8357-AFC660FA31C7}" srcId="{3A3BE41B-DD89-4CB1-A7B1-27AA0E9A40A1}" destId="{38B7392D-6A24-41E9-8C20-5F4299E236BB}" srcOrd="1" destOrd="0" parTransId="{95175E88-196B-4213-AA0D-4DDD2413C25D}" sibTransId="{965B3423-00E1-4862-8169-E1EA8AE1D75E}"/>
    <dgm:cxn modelId="{CA714661-24EF-403E-8125-9C545F0421F2}" srcId="{B99F6F41-45E9-407E-8715-30DD9F650AAE}" destId="{64BC28A6-347B-4158-B4DC-4C52D00C70D4}" srcOrd="2" destOrd="0" parTransId="{224E150F-D441-4AE4-82BB-CCBC20E739B7}" sibTransId="{F206281E-7A2B-41D2-B69C-EBF3DA5B3B19}"/>
    <dgm:cxn modelId="{2D005341-CFFB-4B70-8CA1-563A1297CDBC}" srcId="{B0E833E7-CE0F-4348-9BBD-1975EF6A8F11}" destId="{D9B73153-E1F7-4A12-9507-3A3DC61B5D00}" srcOrd="1" destOrd="0" parTransId="{1B2EC7B2-4458-4E9E-973E-E65888BF61D1}" sibTransId="{41034AC7-D6B9-46E5-8DC2-D54190B00E4C}"/>
    <dgm:cxn modelId="{CEB17461-BFA6-4A16-AF52-E165D356D21C}" type="presOf" srcId="{64BC28A6-347B-4158-B4DC-4C52D00C70D4}" destId="{714371DB-B22A-4820-8EC6-E61672E6E78C}" srcOrd="0" destOrd="2" presId="urn:microsoft.com/office/officeart/2005/8/layout/hProcess4"/>
    <dgm:cxn modelId="{DA010162-F0E5-4745-A77C-651526C18B2C}" srcId="{0E676BA8-1D94-4309-8B22-834E07FBC310}" destId="{53373DBD-128F-4865-9AFF-79AE92481B4E}" srcOrd="1" destOrd="0" parTransId="{107792D2-51AC-468B-A4EA-0A2CA776BE99}" sibTransId="{6DE5D7CF-8896-4852-A7BA-A9DF7EF5CD9A}"/>
    <dgm:cxn modelId="{FA42DA62-4479-44A1-AA8E-E2CE36D5D299}" type="presOf" srcId="{521333ED-9EE3-4D44-B3E8-DF0CEE193FBD}" destId="{2E75DAB9-57F3-422A-8884-1527259549C3}" srcOrd="0" destOrd="0" presId="urn:microsoft.com/office/officeart/2005/8/layout/hProcess4"/>
    <dgm:cxn modelId="{47A48643-A548-4638-8C38-C26A1E9D202B}" srcId="{57DB2961-6C3E-41AA-A5AC-7B7025BD8988}" destId="{6A162445-0422-4AFC-A8B6-F94D1D885A6C}" srcOrd="0" destOrd="0" parTransId="{E8564F49-C467-421F-91C2-6FCF2D5D0CF8}" sibTransId="{0D917098-C764-4D1E-90B9-507B6DD9A0F1}"/>
    <dgm:cxn modelId="{649C4049-A097-4A39-A2B7-878BFF1F80D9}" type="presOf" srcId="{3A3BE41B-DD89-4CB1-A7B1-27AA0E9A40A1}" destId="{CAA70AA9-643E-4190-A55A-A03530D41D4D}" srcOrd="0" destOrd="0" presId="urn:microsoft.com/office/officeart/2005/8/layout/hProcess4"/>
    <dgm:cxn modelId="{40C3AF49-3ABD-4B09-85AE-A17FE1E8F2C4}" srcId="{210C05A2-E3C9-42D7-AFE7-E8872D6A527D}" destId="{3A3BE41B-DD89-4CB1-A7B1-27AA0E9A40A1}" srcOrd="4" destOrd="0" parTransId="{C545DDDB-945B-4C5A-A433-636DE95206E6}" sibTransId="{78353F33-A26B-441A-AE7B-43A466D4BAE9}"/>
    <dgm:cxn modelId="{1B04B069-6E79-426A-B3E7-7C79602029DD}" srcId="{00D699B1-3982-4BFF-B41A-6562668930B0}" destId="{E9B545C6-DBCF-403F-9EDE-22F4CA09CACA}" srcOrd="1" destOrd="0" parTransId="{72CCE95E-00A1-4132-89CE-26B86C1B52EE}" sibTransId="{B5052493-DD10-4360-9A32-BC997A5057F9}"/>
    <dgm:cxn modelId="{9515366D-9043-4525-ACC5-0F76751D36C8}" type="presOf" srcId="{2CF689C7-2D37-47D2-84EB-94DF130120AC}" destId="{714371DB-B22A-4820-8EC6-E61672E6E78C}" srcOrd="0" destOrd="1" presId="urn:microsoft.com/office/officeart/2005/8/layout/hProcess4"/>
    <dgm:cxn modelId="{1480CE6D-9547-41DE-8F54-1AF800B86FE7}" type="presOf" srcId="{47062FE0-25C9-4284-8DA5-3815D7AD29E2}" destId="{0FF7385F-B26F-496C-BBB9-67368654912D}" srcOrd="0" destOrd="0" presId="urn:microsoft.com/office/officeart/2005/8/layout/hProcess4"/>
    <dgm:cxn modelId="{C6EF466E-A21F-4181-9410-83853691EEB7}" type="presOf" srcId="{34A28F82-16EB-4614-BC46-EC9B4FAA7B5E}" destId="{3C5EA4EB-D076-4ED0-89FA-BF4FA12D6A13}" srcOrd="1" destOrd="3" presId="urn:microsoft.com/office/officeart/2005/8/layout/hProcess4"/>
    <dgm:cxn modelId="{5210204F-2B83-4520-9BC9-DEE0F08687EC}" srcId="{0E676BA8-1D94-4309-8B22-834E07FBC310}" destId="{82C7DAFA-EC24-498E-BADF-2547C8CAF054}" srcOrd="0" destOrd="0" parTransId="{A08E228B-D55C-434F-B272-A5C8101B5A1C}" sibTransId="{5B48E3F9-5324-4C63-BB87-3B096F98ACF8}"/>
    <dgm:cxn modelId="{5165AF6F-6EBE-4BC4-87E8-E15B17BDDB08}" srcId="{6DF302A4-A3CA-4645-B3B2-9ADDC74FB244}" destId="{364D8B96-6D7E-4C32-94F7-CE917EDDA202}" srcOrd="0" destOrd="0" parTransId="{A2692EE2-2751-4221-9C36-97A9392B101C}" sibTransId="{FF1789F5-7166-4895-B6CA-7FB6DAB4AA17}"/>
    <dgm:cxn modelId="{D45C5F70-5D26-4B46-BA1A-B26F6D1AEE88}" type="presOf" srcId="{387EEB8A-B522-4FEA-9FF9-0274B39E5327}" destId="{E19F7142-29AD-45F0-80F4-4209F0B7C13D}" srcOrd="1" destOrd="0" presId="urn:microsoft.com/office/officeart/2005/8/layout/hProcess4"/>
    <dgm:cxn modelId="{281B7051-34A9-4170-B9D1-B5005AF89B01}" type="presOf" srcId="{6DF302A4-A3CA-4645-B3B2-9ADDC74FB244}" destId="{9942A92B-4514-4FA2-9ECA-879B68E3FFD4}" srcOrd="0" destOrd="0" presId="urn:microsoft.com/office/officeart/2005/8/layout/hProcess4"/>
    <dgm:cxn modelId="{ADBFE653-E016-45CE-B8AF-B86C66692DF5}" type="presOf" srcId="{C152A9D8-7FBA-4F59-8958-62FE47663FB7}" destId="{53780A81-2431-412E-9626-479078BF604D}" srcOrd="0" destOrd="0" presId="urn:microsoft.com/office/officeart/2005/8/layout/hProcess4"/>
    <dgm:cxn modelId="{C5171477-0C46-4C43-9EB1-5FD48086410B}" type="presOf" srcId="{387BEBAA-42C3-40EB-8C84-FDFECEDBE0C3}" destId="{D2797899-8AA0-4782-82D1-284B9E356558}" srcOrd="1" destOrd="2" presId="urn:microsoft.com/office/officeart/2005/8/layout/hProcess4"/>
    <dgm:cxn modelId="{28C02A77-9E4A-44A8-8E9C-DD67BFA105F8}" srcId="{B99F6F41-45E9-407E-8715-30DD9F650AAE}" destId="{2CF689C7-2D37-47D2-84EB-94DF130120AC}" srcOrd="1" destOrd="0" parTransId="{345A1F2E-D14B-48B1-92F8-CB59FB65BC48}" sibTransId="{56262BFC-9414-4489-B07A-037FE05D0314}"/>
    <dgm:cxn modelId="{5447F479-1332-4803-A39A-746AA8125C84}" type="presOf" srcId="{E9B545C6-DBCF-403F-9EDE-22F4CA09CACA}" destId="{D2797899-8AA0-4782-82D1-284B9E356558}" srcOrd="1" destOrd="1" presId="urn:microsoft.com/office/officeart/2005/8/layout/hProcess4"/>
    <dgm:cxn modelId="{73B4FA7E-7C3E-4610-9DBC-748769CA97BE}" srcId="{B0E833E7-CE0F-4348-9BBD-1975EF6A8F11}" destId="{33A3997D-EE19-48F7-A85A-39F2CF1AAB02}" srcOrd="3" destOrd="0" parTransId="{AE984563-34E3-441A-A581-6C9A833020D0}" sibTransId="{3E31F81C-6AC9-4240-87D6-2EF94FF815D4}"/>
    <dgm:cxn modelId="{32003387-B9A2-44D3-B133-AE61AD6C3518}" type="presOf" srcId="{6A162445-0422-4AFC-A8B6-F94D1D885A6C}" destId="{826D2B85-CE80-4C33-87BD-FCCC744AE062}" srcOrd="1" destOrd="0" presId="urn:microsoft.com/office/officeart/2005/8/layout/hProcess4"/>
    <dgm:cxn modelId="{5EB5458E-14F6-48C8-9749-A7EF4A319F45}" type="presOf" srcId="{20E0851C-CAE4-4829-AA5E-32F27D9FB183}" destId="{2ED7B583-478B-40A5-9D50-AC3994AAECB1}" srcOrd="0" destOrd="2" presId="urn:microsoft.com/office/officeart/2005/8/layout/hProcess4"/>
    <dgm:cxn modelId="{F0264D92-0A7B-40E4-95F4-C5AB93E53860}" type="presOf" srcId="{521333ED-9EE3-4D44-B3E8-DF0CEE193FBD}" destId="{D2797899-8AA0-4782-82D1-284B9E356558}" srcOrd="1" destOrd="0" presId="urn:microsoft.com/office/officeart/2005/8/layout/hProcess4"/>
    <dgm:cxn modelId="{A5264F93-0170-42B6-BE36-F4FD751BD99A}" type="presOf" srcId="{387EEB8A-B522-4FEA-9FF9-0274B39E5327}" destId="{2ED7B583-478B-40A5-9D50-AC3994AAECB1}" srcOrd="0" destOrd="0" presId="urn:microsoft.com/office/officeart/2005/8/layout/hProcess4"/>
    <dgm:cxn modelId="{4F360396-FCF2-4593-B556-673A8948A29B}" type="presOf" srcId="{78353F33-A26B-441A-AE7B-43A466D4BAE9}" destId="{D31D79AE-E98D-48BF-AD83-A25BF9D45028}" srcOrd="0" destOrd="0" presId="urn:microsoft.com/office/officeart/2005/8/layout/hProcess4"/>
    <dgm:cxn modelId="{D4008EA4-2515-4474-9E1C-3A08195034C6}" type="presOf" srcId="{6A162445-0422-4AFC-A8B6-F94D1D885A6C}" destId="{A9DF8CA1-CBBE-484A-9D8D-B9D9BC193D1D}" srcOrd="0" destOrd="0" presId="urn:microsoft.com/office/officeart/2005/8/layout/hProcess4"/>
    <dgm:cxn modelId="{C373E0A4-4F9A-4FB0-9297-4225F85056AE}" type="presOf" srcId="{82C7DAFA-EC24-498E-BADF-2547C8CAF054}" destId="{D849AD3A-D03B-4FC6-9723-08035AB6B4A0}" srcOrd="0" destOrd="0" presId="urn:microsoft.com/office/officeart/2005/8/layout/hProcess4"/>
    <dgm:cxn modelId="{15D727A9-93C4-4F03-B6B0-FD607F284744}" type="presOf" srcId="{212F5108-F799-4627-A429-B340EC484928}" destId="{714371DB-B22A-4820-8EC6-E61672E6E78C}" srcOrd="0" destOrd="0" presId="urn:microsoft.com/office/officeart/2005/8/layout/hProcess4"/>
    <dgm:cxn modelId="{3BB3ACAA-4836-4D73-B829-E0C7D8005325}" type="presOf" srcId="{572B256D-05F1-443B-AC4E-4EB5A64FE30E}" destId="{0E7ACFD8-427E-479E-B175-E8EF21903A19}" srcOrd="0" destOrd="0" presId="urn:microsoft.com/office/officeart/2005/8/layout/hProcess4"/>
    <dgm:cxn modelId="{287B81AC-AAAB-4F76-9832-7D9B09275362}" type="presOf" srcId="{34A28F82-16EB-4614-BC46-EC9B4FAA7B5E}" destId="{714371DB-B22A-4820-8EC6-E61672E6E78C}" srcOrd="0" destOrd="3" presId="urn:microsoft.com/office/officeart/2005/8/layout/hProcess4"/>
    <dgm:cxn modelId="{79828BB0-40C6-4F83-97C1-1664BA9C2D4D}" srcId="{00D699B1-3982-4BFF-B41A-6562668930B0}" destId="{387BEBAA-42C3-40EB-8C84-FDFECEDBE0C3}" srcOrd="2" destOrd="0" parTransId="{88F8F770-1401-47C6-80F0-ADCFFFF7F243}" sibTransId="{3E974ED1-1B98-4991-8C08-8BD0C036BADE}"/>
    <dgm:cxn modelId="{F0BAE2B1-146C-4641-9D32-BB67E1AFA9E2}" type="presOf" srcId="{1D0B5D52-737D-4E6C-86DE-9BE2460869F1}" destId="{A9DF8CA1-CBBE-484A-9D8D-B9D9BC193D1D}" srcOrd="0" destOrd="1" presId="urn:microsoft.com/office/officeart/2005/8/layout/hProcess4"/>
    <dgm:cxn modelId="{872641B6-25AD-4068-8F9A-DEC2E5735E4A}" type="presOf" srcId="{B99F6F41-45E9-407E-8715-30DD9F650AAE}" destId="{F08445F0-2E7D-40B7-94D6-729A52461426}" srcOrd="0" destOrd="0" presId="urn:microsoft.com/office/officeart/2005/8/layout/hProcess4"/>
    <dgm:cxn modelId="{96C387BF-C50E-4CB6-BBD9-D50265BBA5D5}" type="presOf" srcId="{64BC28A6-347B-4158-B4DC-4C52D00C70D4}" destId="{3C5EA4EB-D076-4ED0-89FA-BF4FA12D6A13}" srcOrd="1" destOrd="2" presId="urn:microsoft.com/office/officeart/2005/8/layout/hProcess4"/>
    <dgm:cxn modelId="{1EDE1DCA-E6EC-4B35-88BC-67915F96C8A4}" srcId="{210C05A2-E3C9-42D7-AFE7-E8872D6A527D}" destId="{B99F6F41-45E9-407E-8715-30DD9F650AAE}" srcOrd="2" destOrd="0" parTransId="{21F3D0E6-DC5C-4A65-9299-4D2C1562810D}" sibTransId="{47062FE0-25C9-4284-8DA5-3815D7AD29E2}"/>
    <dgm:cxn modelId="{6F1A11CE-385E-4ADE-BC0E-10DAF1CEADFE}" srcId="{B99F6F41-45E9-407E-8715-30DD9F650AAE}" destId="{34A28F82-16EB-4614-BC46-EC9B4FAA7B5E}" srcOrd="3" destOrd="0" parTransId="{7FE558A1-C8D0-48FF-9161-75261F845ACF}" sibTransId="{BE91762C-5CDF-47CD-83C8-243C7D468AE9}"/>
    <dgm:cxn modelId="{275BA6D3-7909-42F8-9A38-BA5D1AE8F5D7}" type="presOf" srcId="{E9B545C6-DBCF-403F-9EDE-22F4CA09CACA}" destId="{2E75DAB9-57F3-422A-8884-1527259549C3}" srcOrd="0" destOrd="1" presId="urn:microsoft.com/office/officeart/2005/8/layout/hProcess4"/>
    <dgm:cxn modelId="{B79862D5-38C0-4AFA-A2F7-1AA7696EBA5A}" type="presOf" srcId="{D9B73153-E1F7-4A12-9507-3A3DC61B5D00}" destId="{E19F7142-29AD-45F0-80F4-4209F0B7C13D}" srcOrd="1" destOrd="1" presId="urn:microsoft.com/office/officeart/2005/8/layout/hProcess4"/>
    <dgm:cxn modelId="{7D5759D9-168A-48C2-ACFB-B9CCDB9ACC1F}" srcId="{210C05A2-E3C9-42D7-AFE7-E8872D6A527D}" destId="{00D699B1-3982-4BFF-B41A-6562668930B0}" srcOrd="3" destOrd="0" parTransId="{5F0BFA96-6BB2-490E-AB2C-7F521013AE75}" sibTransId="{D81215B3-A61B-4596-81A5-C51185D47E3B}"/>
    <dgm:cxn modelId="{8BE49FDD-F7B4-4F55-A922-551990F8ADA6}" type="presOf" srcId="{00D699B1-3982-4BFF-B41A-6562668930B0}" destId="{D20545F5-A41E-4FEB-A43E-AC82C46F8607}" srcOrd="0" destOrd="0" presId="urn:microsoft.com/office/officeart/2005/8/layout/hProcess4"/>
    <dgm:cxn modelId="{511B4FDF-5DC1-428A-B89C-A8AEEEB48670}" type="presOf" srcId="{1D0B5D52-737D-4E6C-86DE-9BE2460869F1}" destId="{826D2B85-CE80-4C33-87BD-FCCC744AE062}" srcOrd="1" destOrd="1" presId="urn:microsoft.com/office/officeart/2005/8/layout/hProcess4"/>
    <dgm:cxn modelId="{B582C8E0-D1E2-47A0-BE36-9C93C6290478}" srcId="{6A162445-0422-4AFC-A8B6-F94D1D885A6C}" destId="{1D0B5D52-737D-4E6C-86DE-9BE2460869F1}" srcOrd="0" destOrd="0" parTransId="{896FC2F0-4257-4623-B76A-D5E4795BAFDB}" sibTransId="{31A36E23-9450-4478-9F22-C8457963DCE3}"/>
    <dgm:cxn modelId="{2A295DE7-AA55-4683-94D2-A929986FBD10}" type="presOf" srcId="{364D8B96-6D7E-4C32-94F7-CE917EDDA202}" destId="{E9B08C41-4276-45F7-A2A5-D8D0032544F0}" srcOrd="0" destOrd="0" presId="urn:microsoft.com/office/officeart/2005/8/layout/hProcess4"/>
    <dgm:cxn modelId="{10A3A2E8-3C70-429B-875E-9C4336715FDA}" type="presOf" srcId="{57DB2961-6C3E-41AA-A5AC-7B7025BD8988}" destId="{A6E3DE4C-1508-476F-8609-D10F98EA78DD}" srcOrd="0" destOrd="0" presId="urn:microsoft.com/office/officeart/2005/8/layout/hProcess4"/>
    <dgm:cxn modelId="{49895EEA-7503-409A-BECE-3FD3B0188D91}" type="presOf" srcId="{0E676BA8-1D94-4309-8B22-834E07FBC310}" destId="{0BE54416-01CF-4F20-B001-2CD7E79782FE}" srcOrd="0" destOrd="0" presId="urn:microsoft.com/office/officeart/2005/8/layout/hProcess4"/>
    <dgm:cxn modelId="{C11024EB-30A8-4FC4-99FF-DCFB456E30F9}" type="presOf" srcId="{33A3997D-EE19-48F7-A85A-39F2CF1AAB02}" destId="{E19F7142-29AD-45F0-80F4-4209F0B7C13D}" srcOrd="1" destOrd="3" presId="urn:microsoft.com/office/officeart/2005/8/layout/hProcess4"/>
    <dgm:cxn modelId="{E504EEEC-D538-442A-81A2-B07DE90033EB}" srcId="{210C05A2-E3C9-42D7-AFE7-E8872D6A527D}" destId="{57DB2961-6C3E-41AA-A5AC-7B7025BD8988}" srcOrd="5" destOrd="0" parTransId="{04444A59-AA86-4A7D-A92C-B076333389A4}" sibTransId="{05BCE4D5-CBAA-4DBD-9FF3-5FA07D3E06AF}"/>
    <dgm:cxn modelId="{42F7E3ED-799C-49CA-9E55-3136A0027AA6}" type="presOf" srcId="{D9B73153-E1F7-4A12-9507-3A3DC61B5D00}" destId="{2ED7B583-478B-40A5-9D50-AC3994AAECB1}" srcOrd="0" destOrd="1" presId="urn:microsoft.com/office/officeart/2005/8/layout/hProcess4"/>
    <dgm:cxn modelId="{DAB891EE-42A0-49AD-A6DD-F0561F14F593}" type="presOf" srcId="{387BEBAA-42C3-40EB-8C84-FDFECEDBE0C3}" destId="{2E75DAB9-57F3-422A-8884-1527259549C3}" srcOrd="0" destOrd="2" presId="urn:microsoft.com/office/officeart/2005/8/layout/hProcess4"/>
    <dgm:cxn modelId="{4DF3D6F1-36BB-45E2-BA67-533E4B07CF80}" srcId="{B99F6F41-45E9-407E-8715-30DD9F650AAE}" destId="{212F5108-F799-4627-A429-B340EC484928}" srcOrd="0" destOrd="0" parTransId="{967AF488-FC7E-401D-83A2-6679A2FAA879}" sibTransId="{83601BFC-071C-4085-9557-2550D63380B0}"/>
    <dgm:cxn modelId="{8E482BF2-3F6D-4BC0-A496-1ACB874012F0}" type="presOf" srcId="{82C7DAFA-EC24-498E-BADF-2547C8CAF054}" destId="{28EB935F-190E-4FAB-93A9-836065E4B1F1}" srcOrd="1" destOrd="0" presId="urn:microsoft.com/office/officeart/2005/8/layout/hProcess4"/>
    <dgm:cxn modelId="{9C982BF5-953C-419C-A8AC-7BD65A001C81}" srcId="{3A3BE41B-DD89-4CB1-A7B1-27AA0E9A40A1}" destId="{572B256D-05F1-443B-AC4E-4EB5A64FE30E}" srcOrd="0" destOrd="0" parTransId="{45B75485-4FDB-4408-8F2D-2A9B78EDE3D8}" sibTransId="{6FB47D94-657B-45AE-87C9-48609AF9B2D4}"/>
    <dgm:cxn modelId="{19C2BCF6-A4A4-48A5-84EF-DC8EC9706AB7}" srcId="{B0E833E7-CE0F-4348-9BBD-1975EF6A8F11}" destId="{20E0851C-CAE4-4829-AA5E-32F27D9FB183}" srcOrd="2" destOrd="0" parTransId="{E8666071-0DE9-4572-BE75-F3672C38458B}" sibTransId="{857C187B-5065-4A3B-AEF2-07305AFECA7E}"/>
    <dgm:cxn modelId="{6C56DFFA-A278-4638-87DE-6D9A2C771748}" type="presOf" srcId="{DDADB7CF-574E-4FC4-BFCC-9C6EFA89FB9F}" destId="{9019A50D-B257-4ACF-AE29-5B28ECEF9609}" srcOrd="0" destOrd="0" presId="urn:microsoft.com/office/officeart/2005/8/layout/hProcess4"/>
    <dgm:cxn modelId="{6CF49EFC-A7F9-41BC-AC09-799F76C937B6}" type="presOf" srcId="{B0E833E7-CE0F-4348-9BBD-1975EF6A8F11}" destId="{F8F4D33D-3B9E-47D5-998C-5932564804C4}" srcOrd="0" destOrd="0" presId="urn:microsoft.com/office/officeart/2005/8/layout/hProcess4"/>
    <dgm:cxn modelId="{A2C86EFE-16D5-477C-8731-2A5762CF9972}" srcId="{210C05A2-E3C9-42D7-AFE7-E8872D6A527D}" destId="{B0E833E7-CE0F-4348-9BBD-1975EF6A8F11}" srcOrd="1" destOrd="0" parTransId="{702356A2-3B5C-473E-9FEC-11671E495C0A}" sibTransId="{C152A9D8-7FBA-4F59-8958-62FE47663FB7}"/>
    <dgm:cxn modelId="{666C8A5E-134E-4A0B-AA5E-7795776834DD}" type="presParOf" srcId="{A3EA9124-A7AD-466C-A68E-E79C09314998}" destId="{522A2FF8-FE73-48B9-B6C5-712571BF0C3B}" srcOrd="0" destOrd="0" presId="urn:microsoft.com/office/officeart/2005/8/layout/hProcess4"/>
    <dgm:cxn modelId="{653B6E51-5A68-435D-8EA2-FF7D1A02893B}" type="presParOf" srcId="{A3EA9124-A7AD-466C-A68E-E79C09314998}" destId="{A25DAB31-4F60-4097-84DA-A04317B982DE}" srcOrd="1" destOrd="0" presId="urn:microsoft.com/office/officeart/2005/8/layout/hProcess4"/>
    <dgm:cxn modelId="{522040A7-7120-42DF-873C-2707BC09A2FB}" type="presParOf" srcId="{A3EA9124-A7AD-466C-A68E-E79C09314998}" destId="{B658C225-4EC5-4319-A822-F15D5600991B}" srcOrd="2" destOrd="0" presId="urn:microsoft.com/office/officeart/2005/8/layout/hProcess4"/>
    <dgm:cxn modelId="{3314A9F9-2BF8-41DF-8344-A1D60442B4E2}" type="presParOf" srcId="{B658C225-4EC5-4319-A822-F15D5600991B}" destId="{93DEC1E0-47C1-40CC-95E5-8E5FA5637D71}" srcOrd="0" destOrd="0" presId="urn:microsoft.com/office/officeart/2005/8/layout/hProcess4"/>
    <dgm:cxn modelId="{699BE70E-C3D8-4436-84F3-719791E7C626}" type="presParOf" srcId="{93DEC1E0-47C1-40CC-95E5-8E5FA5637D71}" destId="{2AC2BB30-FDD4-4380-BC86-77ED27A5C709}" srcOrd="0" destOrd="0" presId="urn:microsoft.com/office/officeart/2005/8/layout/hProcess4"/>
    <dgm:cxn modelId="{A77ACE51-E123-410B-A9D4-97DE3DD8A849}" type="presParOf" srcId="{93DEC1E0-47C1-40CC-95E5-8E5FA5637D71}" destId="{E9B08C41-4276-45F7-A2A5-D8D0032544F0}" srcOrd="1" destOrd="0" presId="urn:microsoft.com/office/officeart/2005/8/layout/hProcess4"/>
    <dgm:cxn modelId="{DD53D4BC-DBBA-4F76-A87A-6112EC1F6C4B}" type="presParOf" srcId="{93DEC1E0-47C1-40CC-95E5-8E5FA5637D71}" destId="{39BC0E7F-B9D7-46CD-A3DE-2CC12FF7090A}" srcOrd="2" destOrd="0" presId="urn:microsoft.com/office/officeart/2005/8/layout/hProcess4"/>
    <dgm:cxn modelId="{4455F079-9059-4F9E-BBAD-BDD69DD4B732}" type="presParOf" srcId="{93DEC1E0-47C1-40CC-95E5-8E5FA5637D71}" destId="{9942A92B-4514-4FA2-9ECA-879B68E3FFD4}" srcOrd="3" destOrd="0" presId="urn:microsoft.com/office/officeart/2005/8/layout/hProcess4"/>
    <dgm:cxn modelId="{700571E4-DF6A-4DB4-9A80-4B48BF4BBAC5}" type="presParOf" srcId="{93DEC1E0-47C1-40CC-95E5-8E5FA5637D71}" destId="{7BF6CF21-2CEB-4469-841E-B906123BFF91}" srcOrd="4" destOrd="0" presId="urn:microsoft.com/office/officeart/2005/8/layout/hProcess4"/>
    <dgm:cxn modelId="{5E59D7A9-2CA1-42A7-88C5-2B3F674EB1D2}" type="presParOf" srcId="{B658C225-4EC5-4319-A822-F15D5600991B}" destId="{9019A50D-B257-4ACF-AE29-5B28ECEF9609}" srcOrd="1" destOrd="0" presId="urn:microsoft.com/office/officeart/2005/8/layout/hProcess4"/>
    <dgm:cxn modelId="{421410F1-B2E6-49F2-9E48-A6F6D6323F91}" type="presParOf" srcId="{B658C225-4EC5-4319-A822-F15D5600991B}" destId="{60EA9B1F-A361-48DE-B684-DFB5EF0F5C8D}" srcOrd="2" destOrd="0" presId="urn:microsoft.com/office/officeart/2005/8/layout/hProcess4"/>
    <dgm:cxn modelId="{20C5B4ED-CFB7-4DA5-89BC-E9576B911AAA}" type="presParOf" srcId="{60EA9B1F-A361-48DE-B684-DFB5EF0F5C8D}" destId="{832B0F24-563D-421E-868F-DB46B87D6586}" srcOrd="0" destOrd="0" presId="urn:microsoft.com/office/officeart/2005/8/layout/hProcess4"/>
    <dgm:cxn modelId="{3676C182-F09E-48CE-8D65-F28E4DAEA85E}" type="presParOf" srcId="{60EA9B1F-A361-48DE-B684-DFB5EF0F5C8D}" destId="{2ED7B583-478B-40A5-9D50-AC3994AAECB1}" srcOrd="1" destOrd="0" presId="urn:microsoft.com/office/officeart/2005/8/layout/hProcess4"/>
    <dgm:cxn modelId="{F3C47FC4-2C04-4413-9A16-A75EF2235518}" type="presParOf" srcId="{60EA9B1F-A361-48DE-B684-DFB5EF0F5C8D}" destId="{E19F7142-29AD-45F0-80F4-4209F0B7C13D}" srcOrd="2" destOrd="0" presId="urn:microsoft.com/office/officeart/2005/8/layout/hProcess4"/>
    <dgm:cxn modelId="{F409E8DD-A8EC-4B8C-9925-20EF5661F604}" type="presParOf" srcId="{60EA9B1F-A361-48DE-B684-DFB5EF0F5C8D}" destId="{F8F4D33D-3B9E-47D5-998C-5932564804C4}" srcOrd="3" destOrd="0" presId="urn:microsoft.com/office/officeart/2005/8/layout/hProcess4"/>
    <dgm:cxn modelId="{F9DF96B6-0FF6-4AE3-B9B0-D989A2618F75}" type="presParOf" srcId="{60EA9B1F-A361-48DE-B684-DFB5EF0F5C8D}" destId="{35D46456-19B5-4623-A71A-5EF357EF3E06}" srcOrd="4" destOrd="0" presId="urn:microsoft.com/office/officeart/2005/8/layout/hProcess4"/>
    <dgm:cxn modelId="{601C0E16-397B-465A-8726-A5ED92E76AE4}" type="presParOf" srcId="{B658C225-4EC5-4319-A822-F15D5600991B}" destId="{53780A81-2431-412E-9626-479078BF604D}" srcOrd="3" destOrd="0" presId="urn:microsoft.com/office/officeart/2005/8/layout/hProcess4"/>
    <dgm:cxn modelId="{0CA0E648-6AC8-4486-99B4-1DB4832E7ACE}" type="presParOf" srcId="{B658C225-4EC5-4319-A822-F15D5600991B}" destId="{A28B8889-F2C8-48C8-B8DE-C8B623476BFE}" srcOrd="4" destOrd="0" presId="urn:microsoft.com/office/officeart/2005/8/layout/hProcess4"/>
    <dgm:cxn modelId="{76432E31-DEAD-48ED-87C7-8FC93B74313C}" type="presParOf" srcId="{A28B8889-F2C8-48C8-B8DE-C8B623476BFE}" destId="{A180C119-FCBB-420E-B300-B193083232CF}" srcOrd="0" destOrd="0" presId="urn:microsoft.com/office/officeart/2005/8/layout/hProcess4"/>
    <dgm:cxn modelId="{387F19BC-8196-4A47-976C-58050C009B14}" type="presParOf" srcId="{A28B8889-F2C8-48C8-B8DE-C8B623476BFE}" destId="{714371DB-B22A-4820-8EC6-E61672E6E78C}" srcOrd="1" destOrd="0" presId="urn:microsoft.com/office/officeart/2005/8/layout/hProcess4"/>
    <dgm:cxn modelId="{D596F701-20F3-4ED4-A365-57A1A64CAAED}" type="presParOf" srcId="{A28B8889-F2C8-48C8-B8DE-C8B623476BFE}" destId="{3C5EA4EB-D076-4ED0-89FA-BF4FA12D6A13}" srcOrd="2" destOrd="0" presId="urn:microsoft.com/office/officeart/2005/8/layout/hProcess4"/>
    <dgm:cxn modelId="{B6C4F9A8-0703-4070-963C-1C7DB66BCF90}" type="presParOf" srcId="{A28B8889-F2C8-48C8-B8DE-C8B623476BFE}" destId="{F08445F0-2E7D-40B7-94D6-729A52461426}" srcOrd="3" destOrd="0" presId="urn:microsoft.com/office/officeart/2005/8/layout/hProcess4"/>
    <dgm:cxn modelId="{64731597-525D-4FD8-9994-76AF7A459888}" type="presParOf" srcId="{A28B8889-F2C8-48C8-B8DE-C8B623476BFE}" destId="{D65B6FC2-838C-46BB-87E2-FAD38276489F}" srcOrd="4" destOrd="0" presId="urn:microsoft.com/office/officeart/2005/8/layout/hProcess4"/>
    <dgm:cxn modelId="{EC4C42E7-83F3-46E2-A5C2-3FD4913391B2}" type="presParOf" srcId="{B658C225-4EC5-4319-A822-F15D5600991B}" destId="{0FF7385F-B26F-496C-BBB9-67368654912D}" srcOrd="5" destOrd="0" presId="urn:microsoft.com/office/officeart/2005/8/layout/hProcess4"/>
    <dgm:cxn modelId="{2E618A6B-007B-4FDF-9168-AD49E957D3E3}" type="presParOf" srcId="{B658C225-4EC5-4319-A822-F15D5600991B}" destId="{B81D0C32-D2B6-4463-A9BA-37BF8AA5845A}" srcOrd="6" destOrd="0" presId="urn:microsoft.com/office/officeart/2005/8/layout/hProcess4"/>
    <dgm:cxn modelId="{B6196132-4539-4E8E-974D-96634A20BEC7}" type="presParOf" srcId="{B81D0C32-D2B6-4463-A9BA-37BF8AA5845A}" destId="{F1BA32F3-16CD-4322-B200-D6DF1058AF83}" srcOrd="0" destOrd="0" presId="urn:microsoft.com/office/officeart/2005/8/layout/hProcess4"/>
    <dgm:cxn modelId="{CEFCDB08-2025-464D-B729-8B5CD9FF86BD}" type="presParOf" srcId="{B81D0C32-D2B6-4463-A9BA-37BF8AA5845A}" destId="{2E75DAB9-57F3-422A-8884-1527259549C3}" srcOrd="1" destOrd="0" presId="urn:microsoft.com/office/officeart/2005/8/layout/hProcess4"/>
    <dgm:cxn modelId="{13B557F6-701C-4471-8214-885371A2A70A}" type="presParOf" srcId="{B81D0C32-D2B6-4463-A9BA-37BF8AA5845A}" destId="{D2797899-8AA0-4782-82D1-284B9E356558}" srcOrd="2" destOrd="0" presId="urn:microsoft.com/office/officeart/2005/8/layout/hProcess4"/>
    <dgm:cxn modelId="{8686F99C-DC7F-48E7-99C7-76A0D4D9DC5B}" type="presParOf" srcId="{B81D0C32-D2B6-4463-A9BA-37BF8AA5845A}" destId="{D20545F5-A41E-4FEB-A43E-AC82C46F8607}" srcOrd="3" destOrd="0" presId="urn:microsoft.com/office/officeart/2005/8/layout/hProcess4"/>
    <dgm:cxn modelId="{80AC358E-3E6C-4DFE-A82B-B5DDD290283C}" type="presParOf" srcId="{B81D0C32-D2B6-4463-A9BA-37BF8AA5845A}" destId="{5A8B6B34-FCEE-4270-B5BB-62EECDCBFBA1}" srcOrd="4" destOrd="0" presId="urn:microsoft.com/office/officeart/2005/8/layout/hProcess4"/>
    <dgm:cxn modelId="{8F197826-945A-4308-AB8D-3372E8428EF6}" type="presParOf" srcId="{B658C225-4EC5-4319-A822-F15D5600991B}" destId="{E54D2822-7331-46F3-A622-F2A643FF8A27}" srcOrd="7" destOrd="0" presId="urn:microsoft.com/office/officeart/2005/8/layout/hProcess4"/>
    <dgm:cxn modelId="{5A896087-BCEF-470E-AB40-145604D69E82}" type="presParOf" srcId="{B658C225-4EC5-4319-A822-F15D5600991B}" destId="{AD2F124F-5832-45CD-975E-F9962E59E890}" srcOrd="8" destOrd="0" presId="urn:microsoft.com/office/officeart/2005/8/layout/hProcess4"/>
    <dgm:cxn modelId="{1AA01068-D210-4C02-AAE5-D7A0E8F37503}" type="presParOf" srcId="{AD2F124F-5832-45CD-975E-F9962E59E890}" destId="{D733CFA1-CD0A-4D52-AD1D-DFC0E0C3493A}" srcOrd="0" destOrd="0" presId="urn:microsoft.com/office/officeart/2005/8/layout/hProcess4"/>
    <dgm:cxn modelId="{80134325-00C1-4F7C-BDDD-11649056218E}" type="presParOf" srcId="{AD2F124F-5832-45CD-975E-F9962E59E890}" destId="{0E7ACFD8-427E-479E-B175-E8EF21903A19}" srcOrd="1" destOrd="0" presId="urn:microsoft.com/office/officeart/2005/8/layout/hProcess4"/>
    <dgm:cxn modelId="{D2B0CE6F-C5BA-4EAD-ABB2-8E99B1433247}" type="presParOf" srcId="{AD2F124F-5832-45CD-975E-F9962E59E890}" destId="{0B5E82A9-2AA1-479A-B010-26825C95BE42}" srcOrd="2" destOrd="0" presId="urn:microsoft.com/office/officeart/2005/8/layout/hProcess4"/>
    <dgm:cxn modelId="{293AFA20-6102-43AD-9AA3-F0F450C32A2F}" type="presParOf" srcId="{AD2F124F-5832-45CD-975E-F9962E59E890}" destId="{CAA70AA9-643E-4190-A55A-A03530D41D4D}" srcOrd="3" destOrd="0" presId="urn:microsoft.com/office/officeart/2005/8/layout/hProcess4"/>
    <dgm:cxn modelId="{6C404CB9-0896-4C9F-99F4-C63F1C1945FE}" type="presParOf" srcId="{AD2F124F-5832-45CD-975E-F9962E59E890}" destId="{E1E762CC-1EBC-4AF3-8932-9648C9F83A78}" srcOrd="4" destOrd="0" presId="urn:microsoft.com/office/officeart/2005/8/layout/hProcess4"/>
    <dgm:cxn modelId="{D9A2D115-F705-4329-BE69-8FF442D03808}" type="presParOf" srcId="{B658C225-4EC5-4319-A822-F15D5600991B}" destId="{D31D79AE-E98D-48BF-AD83-A25BF9D45028}" srcOrd="9" destOrd="0" presId="urn:microsoft.com/office/officeart/2005/8/layout/hProcess4"/>
    <dgm:cxn modelId="{DBB1FB2D-2129-48AF-B7B4-8E490CDF38DD}" type="presParOf" srcId="{B658C225-4EC5-4319-A822-F15D5600991B}" destId="{902CD401-BD71-4B0D-B53D-15EF6A778C95}" srcOrd="10" destOrd="0" presId="urn:microsoft.com/office/officeart/2005/8/layout/hProcess4"/>
    <dgm:cxn modelId="{7728D55D-38F7-4BB0-9FD3-4243023F7B07}" type="presParOf" srcId="{902CD401-BD71-4B0D-B53D-15EF6A778C95}" destId="{2294552D-A1A9-4C36-95B5-F2DAA7068F62}" srcOrd="0" destOrd="0" presId="urn:microsoft.com/office/officeart/2005/8/layout/hProcess4"/>
    <dgm:cxn modelId="{F1942891-90D1-48D9-BA42-213813D30F44}" type="presParOf" srcId="{902CD401-BD71-4B0D-B53D-15EF6A778C95}" destId="{A9DF8CA1-CBBE-484A-9D8D-B9D9BC193D1D}" srcOrd="1" destOrd="0" presId="urn:microsoft.com/office/officeart/2005/8/layout/hProcess4"/>
    <dgm:cxn modelId="{E8A241C6-7D67-470B-A9AE-0174CEBF228B}" type="presParOf" srcId="{902CD401-BD71-4B0D-B53D-15EF6A778C95}" destId="{826D2B85-CE80-4C33-87BD-FCCC744AE062}" srcOrd="2" destOrd="0" presId="urn:microsoft.com/office/officeart/2005/8/layout/hProcess4"/>
    <dgm:cxn modelId="{790B5A97-420E-468E-8A0B-A0141C319295}" type="presParOf" srcId="{902CD401-BD71-4B0D-B53D-15EF6A778C95}" destId="{A6E3DE4C-1508-476F-8609-D10F98EA78DD}" srcOrd="3" destOrd="0" presId="urn:microsoft.com/office/officeart/2005/8/layout/hProcess4"/>
    <dgm:cxn modelId="{97AA0E63-39F8-4202-8951-D2D0053CBBB7}" type="presParOf" srcId="{902CD401-BD71-4B0D-B53D-15EF6A778C95}" destId="{780D5DAE-3D5B-4719-8023-AC8E2DFE9210}" srcOrd="4" destOrd="0" presId="urn:microsoft.com/office/officeart/2005/8/layout/hProcess4"/>
    <dgm:cxn modelId="{A41CAFFF-B05E-4AD9-9C97-324547B18523}" type="presParOf" srcId="{B658C225-4EC5-4319-A822-F15D5600991B}" destId="{093DE215-6DC4-47BF-AB4D-C16C4D5A3EF0}" srcOrd="11" destOrd="0" presId="urn:microsoft.com/office/officeart/2005/8/layout/hProcess4"/>
    <dgm:cxn modelId="{ED867539-094B-4879-87C5-4CF7822D5575}" type="presParOf" srcId="{B658C225-4EC5-4319-A822-F15D5600991B}" destId="{4CD93C6B-3762-4825-B43A-3E35E6F35611}" srcOrd="12" destOrd="0" presId="urn:microsoft.com/office/officeart/2005/8/layout/hProcess4"/>
    <dgm:cxn modelId="{26501A03-FBFB-40A2-827E-39ED3040456D}" type="presParOf" srcId="{4CD93C6B-3762-4825-B43A-3E35E6F35611}" destId="{4C983411-BDFC-4574-84F5-1C7B76C46B2E}" srcOrd="0" destOrd="0" presId="urn:microsoft.com/office/officeart/2005/8/layout/hProcess4"/>
    <dgm:cxn modelId="{772BB1B7-DDDE-458C-A126-0555CB89F2A8}" type="presParOf" srcId="{4CD93C6B-3762-4825-B43A-3E35E6F35611}" destId="{D849AD3A-D03B-4FC6-9723-08035AB6B4A0}" srcOrd="1" destOrd="0" presId="urn:microsoft.com/office/officeart/2005/8/layout/hProcess4"/>
    <dgm:cxn modelId="{61DDBF30-2958-4CDE-8195-A812EDA319B5}" type="presParOf" srcId="{4CD93C6B-3762-4825-B43A-3E35E6F35611}" destId="{28EB935F-190E-4FAB-93A9-836065E4B1F1}" srcOrd="2" destOrd="0" presId="urn:microsoft.com/office/officeart/2005/8/layout/hProcess4"/>
    <dgm:cxn modelId="{94390876-D2A5-4CFD-A459-229E988CB4F9}" type="presParOf" srcId="{4CD93C6B-3762-4825-B43A-3E35E6F35611}" destId="{0BE54416-01CF-4F20-B001-2CD7E79782FE}" srcOrd="3" destOrd="0" presId="urn:microsoft.com/office/officeart/2005/8/layout/hProcess4"/>
    <dgm:cxn modelId="{35D8FC7A-EC4D-4844-BD98-05953C6C7C01}" type="presParOf" srcId="{4CD93C6B-3762-4825-B43A-3E35E6F35611}" destId="{E58CA045-1D2C-40FF-BC0E-B1FDB59C220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233B4B-94D2-4E5A-B5E7-C99ADE5817EF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74D08150-EE84-4B63-B142-29011945B1C7}">
      <dgm:prSet phldrT="[Texte]"/>
      <dgm:spPr>
        <a:xfrm>
          <a:off x="0" y="0"/>
          <a:ext cx="1428749" cy="211630"/>
        </a:xfrm>
        <a:prstGeom prst="chevron">
          <a:avLst/>
        </a:prstGeom>
        <a:solidFill>
          <a:srgbClr val="96969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02/2019</a:t>
          </a:r>
        </a:p>
      </dgm:t>
    </dgm:pt>
    <dgm:pt modelId="{CB5E367A-0C56-4CD5-9A2A-E8633CAB0D3F}" type="parTrans" cxnId="{285DDF71-169B-400E-B551-ED96A08ADBB2}">
      <dgm:prSet/>
      <dgm:spPr/>
      <dgm:t>
        <a:bodyPr/>
        <a:lstStyle/>
        <a:p>
          <a:endParaRPr lang="en-GB"/>
        </a:p>
      </dgm:t>
    </dgm:pt>
    <dgm:pt modelId="{58F03C60-74F1-4F30-AEF5-9BA11229DE33}" type="sibTrans" cxnId="{285DDF71-169B-400E-B551-ED96A08ADBB2}">
      <dgm:prSet/>
      <dgm:spPr/>
      <dgm:t>
        <a:bodyPr/>
        <a:lstStyle/>
        <a:p>
          <a:endParaRPr lang="en-GB"/>
        </a:p>
      </dgm:t>
    </dgm:pt>
    <dgm:pt modelId="{B5926B05-C35A-4398-953E-845BEC24F4B2}">
      <dgm:prSet phldrT="[Texte]"/>
      <dgm:spPr>
        <a:xfrm>
          <a:off x="1285875" y="0"/>
          <a:ext cx="1428749" cy="211630"/>
        </a:xfrm>
        <a:prstGeom prst="chevron">
          <a:avLst/>
        </a:prstGeom>
        <a:solidFill>
          <a:srgbClr val="969696">
            <a:hueOff val="3343492"/>
            <a:satOff val="11676"/>
            <a:lumOff val="-369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03/2019-06/2020</a:t>
          </a:r>
        </a:p>
      </dgm:t>
    </dgm:pt>
    <dgm:pt modelId="{02059C96-1FD8-4892-A4A7-34EC032D2DA5}" type="parTrans" cxnId="{ED0E5042-3CDC-425C-AB78-72A7870CDC9E}">
      <dgm:prSet/>
      <dgm:spPr/>
      <dgm:t>
        <a:bodyPr/>
        <a:lstStyle/>
        <a:p>
          <a:endParaRPr lang="en-GB"/>
        </a:p>
      </dgm:t>
    </dgm:pt>
    <dgm:pt modelId="{335785A3-0C3B-4631-8EA6-32523E4EBF55}" type="sibTrans" cxnId="{ED0E5042-3CDC-425C-AB78-72A7870CDC9E}">
      <dgm:prSet/>
      <dgm:spPr/>
      <dgm:t>
        <a:bodyPr/>
        <a:lstStyle/>
        <a:p>
          <a:endParaRPr lang="en-GB"/>
        </a:p>
      </dgm:t>
    </dgm:pt>
    <dgm:pt modelId="{9A1C0490-C884-4789-A9B1-54FCE708FD7E}">
      <dgm:prSet phldrT="[Texte]"/>
      <dgm:spPr>
        <a:xfrm>
          <a:off x="2571750" y="0"/>
          <a:ext cx="1428749" cy="211630"/>
        </a:xfrm>
        <a:prstGeom prst="chevron">
          <a:avLst/>
        </a:prstGeom>
        <a:solidFill>
          <a:srgbClr val="969696">
            <a:hueOff val="6686983"/>
            <a:satOff val="23352"/>
            <a:lumOff val="-7386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07/2019-05/2020</a:t>
          </a:r>
        </a:p>
      </dgm:t>
    </dgm:pt>
    <dgm:pt modelId="{5A0078AF-5616-46A1-9C9D-99A46D9E1BC6}" type="parTrans" cxnId="{C6E589D7-0F72-4D4F-BD9B-6B1723476ED0}">
      <dgm:prSet/>
      <dgm:spPr/>
      <dgm:t>
        <a:bodyPr/>
        <a:lstStyle/>
        <a:p>
          <a:endParaRPr lang="en-GB"/>
        </a:p>
      </dgm:t>
    </dgm:pt>
    <dgm:pt modelId="{C8585F9A-4948-494C-A2F2-2FAF3635E332}" type="sibTrans" cxnId="{C6E589D7-0F72-4D4F-BD9B-6B1723476ED0}">
      <dgm:prSet/>
      <dgm:spPr/>
      <dgm:t>
        <a:bodyPr/>
        <a:lstStyle/>
        <a:p>
          <a:endParaRPr lang="en-GB"/>
        </a:p>
      </dgm:t>
    </dgm:pt>
    <dgm:pt modelId="{BE96EFE3-E4DA-4C91-8F16-8FED9BE2E39C}">
      <dgm:prSet phldrT="[Texte]"/>
      <dgm:spPr>
        <a:xfrm>
          <a:off x="7715250" y="0"/>
          <a:ext cx="1428749" cy="211630"/>
        </a:xfrm>
        <a:prstGeom prst="chevron">
          <a:avLst/>
        </a:prstGeom>
        <a:solidFill>
          <a:srgbClr val="969696">
            <a:hueOff val="20060949"/>
            <a:satOff val="70056"/>
            <a:lumOff val="-22158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05-06/2020</a:t>
          </a:r>
        </a:p>
      </dgm:t>
    </dgm:pt>
    <dgm:pt modelId="{93A01CC5-041A-472E-9575-89EA227280DF}" type="parTrans" cxnId="{7DF056DF-A174-4ECA-94AC-A2A9AD238EAA}">
      <dgm:prSet/>
      <dgm:spPr/>
      <dgm:t>
        <a:bodyPr/>
        <a:lstStyle/>
        <a:p>
          <a:endParaRPr lang="en-GB"/>
        </a:p>
      </dgm:t>
    </dgm:pt>
    <dgm:pt modelId="{0B18C630-FBA0-4519-960D-2D352A83E0F6}" type="sibTrans" cxnId="{7DF056DF-A174-4ECA-94AC-A2A9AD238EAA}">
      <dgm:prSet/>
      <dgm:spPr/>
      <dgm:t>
        <a:bodyPr/>
        <a:lstStyle/>
        <a:p>
          <a:endParaRPr lang="en-GB"/>
        </a:p>
      </dgm:t>
    </dgm:pt>
    <dgm:pt modelId="{8C63E834-2828-44C9-B332-4240AE30CE75}">
      <dgm:prSet phldrT="[Texte]"/>
      <dgm:spPr>
        <a:xfrm>
          <a:off x="3857625" y="0"/>
          <a:ext cx="1428749" cy="211630"/>
        </a:xfrm>
        <a:prstGeom prst="chevron">
          <a:avLst/>
        </a:prstGeom>
        <a:solidFill>
          <a:srgbClr val="969696">
            <a:hueOff val="10030475"/>
            <a:satOff val="35028"/>
            <a:lumOff val="-11079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01-05/2020</a:t>
          </a:r>
        </a:p>
      </dgm:t>
    </dgm:pt>
    <dgm:pt modelId="{6EAD66BA-6B40-4B7F-B0A0-2FE883F1D1F9}" type="parTrans" cxnId="{ABBEE4D4-10A0-41A7-ACFE-41C37922E263}">
      <dgm:prSet/>
      <dgm:spPr/>
      <dgm:t>
        <a:bodyPr/>
        <a:lstStyle/>
        <a:p>
          <a:endParaRPr lang="en-GB"/>
        </a:p>
      </dgm:t>
    </dgm:pt>
    <dgm:pt modelId="{4E4DDCBF-3FC7-4F80-8C01-B8FF73A39DC5}" type="sibTrans" cxnId="{ABBEE4D4-10A0-41A7-ACFE-41C37922E263}">
      <dgm:prSet/>
      <dgm:spPr/>
      <dgm:t>
        <a:bodyPr/>
        <a:lstStyle/>
        <a:p>
          <a:endParaRPr lang="en-GB"/>
        </a:p>
      </dgm:t>
    </dgm:pt>
    <dgm:pt modelId="{344C90F6-D437-4DB1-BC32-F13615175AF7}">
      <dgm:prSet phldrT="[Texte]"/>
      <dgm:spPr>
        <a:xfrm>
          <a:off x="5143500" y="0"/>
          <a:ext cx="1428749" cy="211630"/>
        </a:xfrm>
        <a:prstGeom prst="chevron">
          <a:avLst/>
        </a:prstGeom>
        <a:solidFill>
          <a:srgbClr val="969696">
            <a:hueOff val="13373967"/>
            <a:satOff val="46704"/>
            <a:lumOff val="-14772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01-05/2020</a:t>
          </a:r>
        </a:p>
      </dgm:t>
    </dgm:pt>
    <dgm:pt modelId="{4A8B0AD9-AACF-497C-8AD0-47314D5A7769}" type="parTrans" cxnId="{B1CE1A11-AA53-4ACE-B5EF-38B9DD475E71}">
      <dgm:prSet/>
      <dgm:spPr/>
      <dgm:t>
        <a:bodyPr/>
        <a:lstStyle/>
        <a:p>
          <a:endParaRPr lang="en-GB"/>
        </a:p>
      </dgm:t>
    </dgm:pt>
    <dgm:pt modelId="{000A019F-642F-479A-8D37-7FC60661E049}" type="sibTrans" cxnId="{B1CE1A11-AA53-4ACE-B5EF-38B9DD475E71}">
      <dgm:prSet/>
      <dgm:spPr/>
      <dgm:t>
        <a:bodyPr/>
        <a:lstStyle/>
        <a:p>
          <a:endParaRPr lang="en-GB"/>
        </a:p>
      </dgm:t>
    </dgm:pt>
    <dgm:pt modelId="{E0AC252A-3433-469C-8158-6E462188C89A}">
      <dgm:prSet phldrT="[Texte]"/>
      <dgm:spPr>
        <a:xfrm>
          <a:off x="6429375" y="0"/>
          <a:ext cx="1428749" cy="211630"/>
        </a:xfrm>
        <a:prstGeom prst="chevron">
          <a:avLst/>
        </a:prstGeom>
        <a:solidFill>
          <a:srgbClr val="969696">
            <a:hueOff val="16717458"/>
            <a:satOff val="58380"/>
            <a:lumOff val="-1846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07/2019-05/2020</a:t>
          </a:r>
        </a:p>
      </dgm:t>
    </dgm:pt>
    <dgm:pt modelId="{C183A1BA-2E54-499C-85C8-3C8E9F6B4ABF}" type="parTrans" cxnId="{4CF453EA-1B2C-4A91-B1DB-3033B26FB27A}">
      <dgm:prSet/>
      <dgm:spPr/>
      <dgm:t>
        <a:bodyPr/>
        <a:lstStyle/>
        <a:p>
          <a:endParaRPr lang="en-GB"/>
        </a:p>
      </dgm:t>
    </dgm:pt>
    <dgm:pt modelId="{66EF220E-2731-47FE-8230-0C32E4F20ED4}" type="sibTrans" cxnId="{4CF453EA-1B2C-4A91-B1DB-3033B26FB27A}">
      <dgm:prSet/>
      <dgm:spPr/>
      <dgm:t>
        <a:bodyPr/>
        <a:lstStyle/>
        <a:p>
          <a:endParaRPr lang="en-GB"/>
        </a:p>
      </dgm:t>
    </dgm:pt>
    <dgm:pt modelId="{77372FC7-4267-40EB-9689-10F89C5C7287}" type="pres">
      <dgm:prSet presAssocID="{4E233B4B-94D2-4E5A-B5E7-C99ADE5817EF}" presName="Name0" presStyleCnt="0">
        <dgm:presLayoutVars>
          <dgm:dir/>
          <dgm:animLvl val="lvl"/>
          <dgm:resizeHandles val="exact"/>
        </dgm:presLayoutVars>
      </dgm:prSet>
      <dgm:spPr/>
    </dgm:pt>
    <dgm:pt modelId="{2D36D330-0A50-4F14-A221-E3E2FE7F3098}" type="pres">
      <dgm:prSet presAssocID="{74D08150-EE84-4B63-B142-29011945B1C7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7EBDC762-427D-4727-B37F-F3A192F662A9}" type="pres">
      <dgm:prSet presAssocID="{58F03C60-74F1-4F30-AEF5-9BA11229DE33}" presName="parTxOnlySpace" presStyleCnt="0"/>
      <dgm:spPr/>
    </dgm:pt>
    <dgm:pt modelId="{CCFB74D5-8BBD-4C13-8DB7-CFA1889E3F99}" type="pres">
      <dgm:prSet presAssocID="{B5926B05-C35A-4398-953E-845BEC24F4B2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BFEA16D0-A779-4B08-A4EA-6FBF8402BA59}" type="pres">
      <dgm:prSet presAssocID="{335785A3-0C3B-4631-8EA6-32523E4EBF55}" presName="parTxOnlySpace" presStyleCnt="0"/>
      <dgm:spPr/>
    </dgm:pt>
    <dgm:pt modelId="{E9B48CBE-5B66-4408-B64F-87C1C990C04C}" type="pres">
      <dgm:prSet presAssocID="{9A1C0490-C884-4789-A9B1-54FCE708FD7E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52C3F8C0-AE61-44FA-BEA9-690B3A977F2F}" type="pres">
      <dgm:prSet presAssocID="{C8585F9A-4948-494C-A2F2-2FAF3635E332}" presName="parTxOnlySpace" presStyleCnt="0"/>
      <dgm:spPr/>
    </dgm:pt>
    <dgm:pt modelId="{72FA8D91-A066-4CEC-87FB-EDFE083327AF}" type="pres">
      <dgm:prSet presAssocID="{8C63E834-2828-44C9-B332-4240AE30CE75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92CC0AA-97AC-4A1D-A115-81C28A26A0B4}" type="pres">
      <dgm:prSet presAssocID="{4E4DDCBF-3FC7-4F80-8C01-B8FF73A39DC5}" presName="parTxOnlySpace" presStyleCnt="0"/>
      <dgm:spPr/>
    </dgm:pt>
    <dgm:pt modelId="{078BBBF0-15A5-47AE-8D6B-F918BA0B64CD}" type="pres">
      <dgm:prSet presAssocID="{344C90F6-D437-4DB1-BC32-F13615175AF7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852C76A-5EEC-4525-9CD2-A8E57FD7CBF9}" type="pres">
      <dgm:prSet presAssocID="{000A019F-642F-479A-8D37-7FC60661E049}" presName="parTxOnlySpace" presStyleCnt="0"/>
      <dgm:spPr/>
    </dgm:pt>
    <dgm:pt modelId="{08E1CF44-09E0-4902-84A5-E0FFCD3E1182}" type="pres">
      <dgm:prSet presAssocID="{E0AC252A-3433-469C-8158-6E462188C89A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A4A462D-C6CF-4553-AD8B-290A49CD6863}" type="pres">
      <dgm:prSet presAssocID="{66EF220E-2731-47FE-8230-0C32E4F20ED4}" presName="parTxOnlySpace" presStyleCnt="0"/>
      <dgm:spPr/>
    </dgm:pt>
    <dgm:pt modelId="{8ADD28BF-2B06-406C-A105-947033BD647D}" type="pres">
      <dgm:prSet presAssocID="{BE96EFE3-E4DA-4C91-8F16-8FED9BE2E39C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B1CE1A11-AA53-4ACE-B5EF-38B9DD475E71}" srcId="{4E233B4B-94D2-4E5A-B5E7-C99ADE5817EF}" destId="{344C90F6-D437-4DB1-BC32-F13615175AF7}" srcOrd="4" destOrd="0" parTransId="{4A8B0AD9-AACF-497C-8AD0-47314D5A7769}" sibTransId="{000A019F-642F-479A-8D37-7FC60661E049}"/>
    <dgm:cxn modelId="{B27AC31E-54A9-4F2E-8089-F33ED1A0C97E}" type="presOf" srcId="{E0AC252A-3433-469C-8158-6E462188C89A}" destId="{08E1CF44-09E0-4902-84A5-E0FFCD3E1182}" srcOrd="0" destOrd="0" presId="urn:microsoft.com/office/officeart/2005/8/layout/chevron1"/>
    <dgm:cxn modelId="{2A1C5530-9F04-4C08-92B8-1837A58E55B8}" type="presOf" srcId="{344C90F6-D437-4DB1-BC32-F13615175AF7}" destId="{078BBBF0-15A5-47AE-8D6B-F918BA0B64CD}" srcOrd="0" destOrd="0" presId="urn:microsoft.com/office/officeart/2005/8/layout/chevron1"/>
    <dgm:cxn modelId="{ED0E5042-3CDC-425C-AB78-72A7870CDC9E}" srcId="{4E233B4B-94D2-4E5A-B5E7-C99ADE5817EF}" destId="{B5926B05-C35A-4398-953E-845BEC24F4B2}" srcOrd="1" destOrd="0" parTransId="{02059C96-1FD8-4892-A4A7-34EC032D2DA5}" sibTransId="{335785A3-0C3B-4631-8EA6-32523E4EBF55}"/>
    <dgm:cxn modelId="{ADA11C6E-6217-40D7-8A85-B79C2CE1C7C6}" type="presOf" srcId="{74D08150-EE84-4B63-B142-29011945B1C7}" destId="{2D36D330-0A50-4F14-A221-E3E2FE7F3098}" srcOrd="0" destOrd="0" presId="urn:microsoft.com/office/officeart/2005/8/layout/chevron1"/>
    <dgm:cxn modelId="{285DDF71-169B-400E-B551-ED96A08ADBB2}" srcId="{4E233B4B-94D2-4E5A-B5E7-C99ADE5817EF}" destId="{74D08150-EE84-4B63-B142-29011945B1C7}" srcOrd="0" destOrd="0" parTransId="{CB5E367A-0C56-4CD5-9A2A-E8633CAB0D3F}" sibTransId="{58F03C60-74F1-4F30-AEF5-9BA11229DE33}"/>
    <dgm:cxn modelId="{77840478-6208-4516-B941-8E9019591ACF}" type="presOf" srcId="{9A1C0490-C884-4789-A9B1-54FCE708FD7E}" destId="{E9B48CBE-5B66-4408-B64F-87C1C990C04C}" srcOrd="0" destOrd="0" presId="urn:microsoft.com/office/officeart/2005/8/layout/chevron1"/>
    <dgm:cxn modelId="{490EE6A9-3223-4D68-81C2-0968F060412E}" type="presOf" srcId="{4E233B4B-94D2-4E5A-B5E7-C99ADE5817EF}" destId="{77372FC7-4267-40EB-9689-10F89C5C7287}" srcOrd="0" destOrd="0" presId="urn:microsoft.com/office/officeart/2005/8/layout/chevron1"/>
    <dgm:cxn modelId="{952058C5-3184-44AB-9EEC-5385E8B00245}" type="presOf" srcId="{8C63E834-2828-44C9-B332-4240AE30CE75}" destId="{72FA8D91-A066-4CEC-87FB-EDFE083327AF}" srcOrd="0" destOrd="0" presId="urn:microsoft.com/office/officeart/2005/8/layout/chevron1"/>
    <dgm:cxn modelId="{ABBEE4D4-10A0-41A7-ACFE-41C37922E263}" srcId="{4E233B4B-94D2-4E5A-B5E7-C99ADE5817EF}" destId="{8C63E834-2828-44C9-B332-4240AE30CE75}" srcOrd="3" destOrd="0" parTransId="{6EAD66BA-6B40-4B7F-B0A0-2FE883F1D1F9}" sibTransId="{4E4DDCBF-3FC7-4F80-8C01-B8FF73A39DC5}"/>
    <dgm:cxn modelId="{C6E589D7-0F72-4D4F-BD9B-6B1723476ED0}" srcId="{4E233B4B-94D2-4E5A-B5E7-C99ADE5817EF}" destId="{9A1C0490-C884-4789-A9B1-54FCE708FD7E}" srcOrd="2" destOrd="0" parTransId="{5A0078AF-5616-46A1-9C9D-99A46D9E1BC6}" sibTransId="{C8585F9A-4948-494C-A2F2-2FAF3635E332}"/>
    <dgm:cxn modelId="{559987DE-5A28-4B00-8E94-33D806794828}" type="presOf" srcId="{BE96EFE3-E4DA-4C91-8F16-8FED9BE2E39C}" destId="{8ADD28BF-2B06-406C-A105-947033BD647D}" srcOrd="0" destOrd="0" presId="urn:microsoft.com/office/officeart/2005/8/layout/chevron1"/>
    <dgm:cxn modelId="{7DF056DF-A174-4ECA-94AC-A2A9AD238EAA}" srcId="{4E233B4B-94D2-4E5A-B5E7-C99ADE5817EF}" destId="{BE96EFE3-E4DA-4C91-8F16-8FED9BE2E39C}" srcOrd="6" destOrd="0" parTransId="{93A01CC5-041A-472E-9575-89EA227280DF}" sibTransId="{0B18C630-FBA0-4519-960D-2D352A83E0F6}"/>
    <dgm:cxn modelId="{4D36C9E1-1C68-46A1-83DE-63460D59D167}" type="presOf" srcId="{B5926B05-C35A-4398-953E-845BEC24F4B2}" destId="{CCFB74D5-8BBD-4C13-8DB7-CFA1889E3F99}" srcOrd="0" destOrd="0" presId="urn:microsoft.com/office/officeart/2005/8/layout/chevron1"/>
    <dgm:cxn modelId="{4CF453EA-1B2C-4A91-B1DB-3033B26FB27A}" srcId="{4E233B4B-94D2-4E5A-B5E7-C99ADE5817EF}" destId="{E0AC252A-3433-469C-8158-6E462188C89A}" srcOrd="5" destOrd="0" parTransId="{C183A1BA-2E54-499C-85C8-3C8E9F6B4ABF}" sibTransId="{66EF220E-2731-47FE-8230-0C32E4F20ED4}"/>
    <dgm:cxn modelId="{8F6E5157-DB02-4F35-99BC-404A191413A0}" type="presParOf" srcId="{77372FC7-4267-40EB-9689-10F89C5C7287}" destId="{2D36D330-0A50-4F14-A221-E3E2FE7F3098}" srcOrd="0" destOrd="0" presId="urn:microsoft.com/office/officeart/2005/8/layout/chevron1"/>
    <dgm:cxn modelId="{7C9E706D-7A23-42DD-ADBD-29DA5BE66DB1}" type="presParOf" srcId="{77372FC7-4267-40EB-9689-10F89C5C7287}" destId="{7EBDC762-427D-4727-B37F-F3A192F662A9}" srcOrd="1" destOrd="0" presId="urn:microsoft.com/office/officeart/2005/8/layout/chevron1"/>
    <dgm:cxn modelId="{176E93FC-B3DA-48AC-9AD1-15D1DB3F1BD7}" type="presParOf" srcId="{77372FC7-4267-40EB-9689-10F89C5C7287}" destId="{CCFB74D5-8BBD-4C13-8DB7-CFA1889E3F99}" srcOrd="2" destOrd="0" presId="urn:microsoft.com/office/officeart/2005/8/layout/chevron1"/>
    <dgm:cxn modelId="{7C48EE35-09DC-4C1F-8E35-3610AA6B37C3}" type="presParOf" srcId="{77372FC7-4267-40EB-9689-10F89C5C7287}" destId="{BFEA16D0-A779-4B08-A4EA-6FBF8402BA59}" srcOrd="3" destOrd="0" presId="urn:microsoft.com/office/officeart/2005/8/layout/chevron1"/>
    <dgm:cxn modelId="{37AF8D8E-CA26-4F49-8B24-D122F0E38FC0}" type="presParOf" srcId="{77372FC7-4267-40EB-9689-10F89C5C7287}" destId="{E9B48CBE-5B66-4408-B64F-87C1C990C04C}" srcOrd="4" destOrd="0" presId="urn:microsoft.com/office/officeart/2005/8/layout/chevron1"/>
    <dgm:cxn modelId="{FE03A357-8923-44C8-A880-D28AF976DA98}" type="presParOf" srcId="{77372FC7-4267-40EB-9689-10F89C5C7287}" destId="{52C3F8C0-AE61-44FA-BEA9-690B3A977F2F}" srcOrd="5" destOrd="0" presId="urn:microsoft.com/office/officeart/2005/8/layout/chevron1"/>
    <dgm:cxn modelId="{812FE603-7F3A-4541-A5B0-FBB2F2804F5B}" type="presParOf" srcId="{77372FC7-4267-40EB-9689-10F89C5C7287}" destId="{72FA8D91-A066-4CEC-87FB-EDFE083327AF}" srcOrd="6" destOrd="0" presId="urn:microsoft.com/office/officeart/2005/8/layout/chevron1"/>
    <dgm:cxn modelId="{4CE15537-7453-4E09-9E23-53366E7FDC4F}" type="presParOf" srcId="{77372FC7-4267-40EB-9689-10F89C5C7287}" destId="{192CC0AA-97AC-4A1D-A115-81C28A26A0B4}" srcOrd="7" destOrd="0" presId="urn:microsoft.com/office/officeart/2005/8/layout/chevron1"/>
    <dgm:cxn modelId="{2E71A1A6-5478-4236-BBEE-2968B5978E98}" type="presParOf" srcId="{77372FC7-4267-40EB-9689-10F89C5C7287}" destId="{078BBBF0-15A5-47AE-8D6B-F918BA0B64CD}" srcOrd="8" destOrd="0" presId="urn:microsoft.com/office/officeart/2005/8/layout/chevron1"/>
    <dgm:cxn modelId="{4046D68D-5D1B-4C16-843E-9D2CCAF577B2}" type="presParOf" srcId="{77372FC7-4267-40EB-9689-10F89C5C7287}" destId="{E852C76A-5EEC-4525-9CD2-A8E57FD7CBF9}" srcOrd="9" destOrd="0" presId="urn:microsoft.com/office/officeart/2005/8/layout/chevron1"/>
    <dgm:cxn modelId="{84C5CE8C-7835-4207-9519-797195DF70E6}" type="presParOf" srcId="{77372FC7-4267-40EB-9689-10F89C5C7287}" destId="{08E1CF44-09E0-4902-84A5-E0FFCD3E1182}" srcOrd="10" destOrd="0" presId="urn:microsoft.com/office/officeart/2005/8/layout/chevron1"/>
    <dgm:cxn modelId="{6F1A58FB-B988-4BB5-B998-B18F5077DF2B}" type="presParOf" srcId="{77372FC7-4267-40EB-9689-10F89C5C7287}" destId="{BA4A462D-C6CF-4553-AD8B-290A49CD6863}" srcOrd="11" destOrd="0" presId="urn:microsoft.com/office/officeart/2005/8/layout/chevron1"/>
    <dgm:cxn modelId="{DA0DA183-BBD7-4ED8-9252-1529F893BAFA}" type="presParOf" srcId="{77372FC7-4267-40EB-9689-10F89C5C7287}" destId="{8ADD28BF-2B06-406C-A105-947033BD647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67B50-E6D5-418F-9B1F-0C9A20608658}">
      <dsp:nvSpPr>
        <dsp:cNvPr id="0" name=""/>
        <dsp:cNvSpPr/>
      </dsp:nvSpPr>
      <dsp:spPr>
        <a:xfrm>
          <a:off x="1334112" y="225980"/>
          <a:ext cx="4484846" cy="1557528"/>
        </a:xfrm>
        <a:prstGeom prst="ellipse">
          <a:avLst/>
        </a:prstGeom>
        <a:solidFill>
          <a:srgbClr val="333366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515EB-B9FD-48DA-9153-05056A9C422B}">
      <dsp:nvSpPr>
        <dsp:cNvPr id="0" name=""/>
        <dsp:cNvSpPr/>
      </dsp:nvSpPr>
      <dsp:spPr>
        <a:xfrm>
          <a:off x="3148910" y="4039838"/>
          <a:ext cx="869156" cy="556260"/>
        </a:xfrm>
        <a:prstGeom prst="downArrow">
          <a:avLst/>
        </a:prstGeom>
        <a:solidFill>
          <a:srgbClr val="333366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41F86-7A06-4D6A-876F-86C9B5C4013E}">
      <dsp:nvSpPr>
        <dsp:cNvPr id="0" name=""/>
        <dsp:cNvSpPr/>
      </dsp:nvSpPr>
      <dsp:spPr>
        <a:xfrm>
          <a:off x="1497513" y="4484846"/>
          <a:ext cx="4171950" cy="1042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b="1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+mn-ea"/>
              <a:cs typeface="+mn-cs"/>
            </a:rPr>
            <a:t>ICCF</a:t>
          </a:r>
        </a:p>
      </dsp:txBody>
      <dsp:txXfrm>
        <a:off x="1497513" y="4484846"/>
        <a:ext cx="4171950" cy="1042987"/>
      </dsp:txXfrm>
    </dsp:sp>
    <dsp:sp modelId="{DA13C98F-B5F3-40D5-9AE3-C411DFFF4866}">
      <dsp:nvSpPr>
        <dsp:cNvPr id="0" name=""/>
        <dsp:cNvSpPr/>
      </dsp:nvSpPr>
      <dsp:spPr>
        <a:xfrm>
          <a:off x="2964649" y="1903799"/>
          <a:ext cx="1564481" cy="1564481"/>
        </a:xfrm>
        <a:prstGeom prst="ellipse">
          <a:avLst/>
        </a:prstGeom>
        <a:solidFill>
          <a:srgbClr val="33336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Engagement of stakeholders</a:t>
          </a:r>
        </a:p>
      </dsp:txBody>
      <dsp:txXfrm>
        <a:off x="3193762" y="2132912"/>
        <a:ext cx="1106255" cy="1106255"/>
      </dsp:txXfrm>
    </dsp:sp>
    <dsp:sp modelId="{A86CE2EF-F5C6-4971-B47A-47C7D2886322}">
      <dsp:nvSpPr>
        <dsp:cNvPr id="0" name=""/>
        <dsp:cNvSpPr/>
      </dsp:nvSpPr>
      <dsp:spPr>
        <a:xfrm>
          <a:off x="1845176" y="730091"/>
          <a:ext cx="1564481" cy="1564481"/>
        </a:xfrm>
        <a:prstGeom prst="ellipse">
          <a:avLst/>
        </a:prstGeom>
        <a:solidFill>
          <a:srgbClr val="333366">
            <a:hueOff val="-1485023"/>
            <a:satOff val="12458"/>
            <a:lumOff val="14804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Mutual recognition across the World</a:t>
          </a:r>
        </a:p>
      </dsp:txBody>
      <dsp:txXfrm>
        <a:off x="2074289" y="959204"/>
        <a:ext cx="1106255" cy="1106255"/>
      </dsp:txXfrm>
    </dsp:sp>
    <dsp:sp modelId="{FD3957A4-7B54-4BB8-94B7-62CBFA59EA37}">
      <dsp:nvSpPr>
        <dsp:cNvPr id="0" name=""/>
        <dsp:cNvSpPr/>
      </dsp:nvSpPr>
      <dsp:spPr>
        <a:xfrm>
          <a:off x="3444423" y="351834"/>
          <a:ext cx="1564481" cy="1564481"/>
        </a:xfrm>
        <a:prstGeom prst="ellipse">
          <a:avLst/>
        </a:prstGeom>
        <a:solidFill>
          <a:srgbClr val="333366">
            <a:hueOff val="-2970046"/>
            <a:satOff val="24915"/>
            <a:lumOff val="29608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Harmonisation across the EU</a:t>
          </a:r>
        </a:p>
      </dsp:txBody>
      <dsp:txXfrm>
        <a:off x="3673536" y="580947"/>
        <a:ext cx="1106255" cy="1106255"/>
      </dsp:txXfrm>
    </dsp:sp>
    <dsp:sp modelId="{D5F45C82-07AE-45D7-8FBD-DDB5C779B844}">
      <dsp:nvSpPr>
        <dsp:cNvPr id="0" name=""/>
        <dsp:cNvSpPr/>
      </dsp:nvSpPr>
      <dsp:spPr>
        <a:xfrm>
          <a:off x="1149851" y="34766"/>
          <a:ext cx="4867275" cy="3893820"/>
        </a:xfrm>
        <a:prstGeom prst="funnel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3336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309C0-670C-498C-8FEF-66D18CDC06D5}">
      <dsp:nvSpPr>
        <dsp:cNvPr id="0" name=""/>
        <dsp:cNvSpPr/>
      </dsp:nvSpPr>
      <dsp:spPr>
        <a:xfrm>
          <a:off x="1533377" y="0"/>
          <a:ext cx="5694656" cy="355916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7F3FED-29D3-4A45-B202-3D2A9AFF89F5}">
      <dsp:nvSpPr>
        <dsp:cNvPr id="0" name=""/>
        <dsp:cNvSpPr/>
      </dsp:nvSpPr>
      <dsp:spPr>
        <a:xfrm>
          <a:off x="2094301" y="2646591"/>
          <a:ext cx="130977" cy="13097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0F111A-D1A3-4ABC-BF73-834EAEE188E6}">
      <dsp:nvSpPr>
        <dsp:cNvPr id="0" name=""/>
        <dsp:cNvSpPr/>
      </dsp:nvSpPr>
      <dsp:spPr>
        <a:xfrm>
          <a:off x="2159790" y="2712079"/>
          <a:ext cx="973786" cy="847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402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Phase 1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2014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Feasibility</a:t>
          </a:r>
        </a:p>
      </dsp:txBody>
      <dsp:txXfrm>
        <a:off x="2159790" y="2712079"/>
        <a:ext cx="973786" cy="847080"/>
      </dsp:txXfrm>
    </dsp:sp>
    <dsp:sp modelId="{C482E3EA-1DF0-4B65-BAFB-B2A282F0ADE2}">
      <dsp:nvSpPr>
        <dsp:cNvPr id="0" name=""/>
        <dsp:cNvSpPr/>
      </dsp:nvSpPr>
      <dsp:spPr>
        <a:xfrm>
          <a:off x="3019683" y="1818730"/>
          <a:ext cx="227786" cy="227786"/>
        </a:xfrm>
        <a:prstGeom prst="ellips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844DA8-3AE8-4451-A992-7FFDE1444354}">
      <dsp:nvSpPr>
        <dsp:cNvPr id="0" name=""/>
        <dsp:cNvSpPr/>
      </dsp:nvSpPr>
      <dsp:spPr>
        <a:xfrm>
          <a:off x="3133576" y="1932623"/>
          <a:ext cx="1195877" cy="1626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99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Phase 2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2015-2016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ICCF design</a:t>
          </a:r>
        </a:p>
      </dsp:txBody>
      <dsp:txXfrm>
        <a:off x="3133576" y="1932623"/>
        <a:ext cx="1195877" cy="1626536"/>
      </dsp:txXfrm>
    </dsp:sp>
    <dsp:sp modelId="{13A766EE-697D-4291-AB55-81B75BD36E7B}">
      <dsp:nvSpPr>
        <dsp:cNvPr id="0" name=""/>
        <dsp:cNvSpPr/>
      </dsp:nvSpPr>
      <dsp:spPr>
        <a:xfrm>
          <a:off x="4201324" y="1208690"/>
          <a:ext cx="301816" cy="301816"/>
        </a:xfrm>
        <a:prstGeom prst="ellips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5EE1E7-794A-4F9F-8ED7-BD1BC76B40FF}">
      <dsp:nvSpPr>
        <dsp:cNvPr id="0" name=""/>
        <dsp:cNvSpPr/>
      </dsp:nvSpPr>
      <dsp:spPr>
        <a:xfrm>
          <a:off x="4352232" y="1359599"/>
          <a:ext cx="1195877" cy="2199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26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Phase 3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2017-2018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ICCF testing &amp; improvement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1" kern="1200" dirty="0"/>
            <a:t>JOIN(2017)450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1" kern="1200" dirty="0"/>
            <a:t>COM(2017)477</a:t>
          </a:r>
        </a:p>
      </dsp:txBody>
      <dsp:txXfrm>
        <a:off x="4352232" y="1359599"/>
        <a:ext cx="1195877" cy="2199560"/>
      </dsp:txXfrm>
    </dsp:sp>
    <dsp:sp modelId="{2065710B-8422-4BF6-B262-92432A7F0792}">
      <dsp:nvSpPr>
        <dsp:cNvPr id="0" name=""/>
        <dsp:cNvSpPr/>
      </dsp:nvSpPr>
      <dsp:spPr>
        <a:xfrm>
          <a:off x="5488316" y="805081"/>
          <a:ext cx="404320" cy="404320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E055E9-188E-4B4A-854C-A9A274495366}">
      <dsp:nvSpPr>
        <dsp:cNvPr id="0" name=""/>
        <dsp:cNvSpPr/>
      </dsp:nvSpPr>
      <dsp:spPr>
        <a:xfrm>
          <a:off x="5690476" y="1007242"/>
          <a:ext cx="1195877" cy="2551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241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u="sng" kern="1200" dirty="0"/>
            <a:t>Phase 4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2019-2020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ECCF/ICCF(s) implementation study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03/2019 to 06/2020</a:t>
          </a:r>
        </a:p>
      </dsp:txBody>
      <dsp:txXfrm>
        <a:off x="5690476" y="1007242"/>
        <a:ext cx="1195877" cy="25519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779F6-BADB-43F0-A892-EE409C34303A}">
      <dsp:nvSpPr>
        <dsp:cNvPr id="0" name=""/>
        <dsp:cNvSpPr/>
      </dsp:nvSpPr>
      <dsp:spPr>
        <a:xfrm>
          <a:off x="849480" y="907113"/>
          <a:ext cx="621677" cy="6216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ICCF</a:t>
          </a:r>
          <a:endParaRPr lang="en-GB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40522" y="998155"/>
        <a:ext cx="439593" cy="439593"/>
      </dsp:txXfrm>
    </dsp:sp>
    <dsp:sp modelId="{1EE645E9-713F-4FCB-B1A6-71DA09BEBCC9}">
      <dsp:nvSpPr>
        <dsp:cNvPr id="0" name=""/>
        <dsp:cNvSpPr/>
      </dsp:nvSpPr>
      <dsp:spPr>
        <a:xfrm rot="10800000">
          <a:off x="217821" y="1129362"/>
          <a:ext cx="596917" cy="1771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A62F9-AB02-4C76-87B3-585B744492E3}">
      <dsp:nvSpPr>
        <dsp:cNvPr id="0" name=""/>
        <dsp:cNvSpPr/>
      </dsp:nvSpPr>
      <dsp:spPr>
        <a:xfrm>
          <a:off x="234" y="1043882"/>
          <a:ext cx="435174" cy="3481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</a:t>
          </a:r>
        </a:p>
      </dsp:txBody>
      <dsp:txXfrm>
        <a:off x="10431" y="1054079"/>
        <a:ext cx="414780" cy="327745"/>
      </dsp:txXfrm>
    </dsp:sp>
    <dsp:sp modelId="{08A62409-64B9-4D40-91E7-F8A86381FF83}">
      <dsp:nvSpPr>
        <dsp:cNvPr id="0" name=""/>
        <dsp:cNvSpPr/>
      </dsp:nvSpPr>
      <dsp:spPr>
        <a:xfrm rot="12960000">
          <a:off x="340821" y="750806"/>
          <a:ext cx="596917" cy="1771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77860-B0A4-4550-906A-D6A03CA03DB8}">
      <dsp:nvSpPr>
        <dsp:cNvPr id="0" name=""/>
        <dsp:cNvSpPr/>
      </dsp:nvSpPr>
      <dsp:spPr>
        <a:xfrm>
          <a:off x="180235" y="489895"/>
          <a:ext cx="435174" cy="3481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</a:t>
          </a:r>
        </a:p>
      </dsp:txBody>
      <dsp:txXfrm>
        <a:off x="190432" y="500092"/>
        <a:ext cx="414780" cy="327745"/>
      </dsp:txXfrm>
    </dsp:sp>
    <dsp:sp modelId="{CD09B62D-F3DF-4E97-B103-D2C18FDC4C7D}">
      <dsp:nvSpPr>
        <dsp:cNvPr id="0" name=""/>
        <dsp:cNvSpPr/>
      </dsp:nvSpPr>
      <dsp:spPr>
        <a:xfrm rot="15120000">
          <a:off x="662841" y="516845"/>
          <a:ext cx="596917" cy="1771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EADBC-5920-4E77-9FEE-0BFF859D3AAB}">
      <dsp:nvSpPr>
        <dsp:cNvPr id="0" name=""/>
        <dsp:cNvSpPr/>
      </dsp:nvSpPr>
      <dsp:spPr>
        <a:xfrm>
          <a:off x="651484" y="147513"/>
          <a:ext cx="435174" cy="3481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</a:t>
          </a:r>
        </a:p>
      </dsp:txBody>
      <dsp:txXfrm>
        <a:off x="661681" y="157710"/>
        <a:ext cx="414780" cy="327745"/>
      </dsp:txXfrm>
    </dsp:sp>
    <dsp:sp modelId="{355742DE-A581-4504-981F-5E5CF0ADBF99}">
      <dsp:nvSpPr>
        <dsp:cNvPr id="0" name=""/>
        <dsp:cNvSpPr/>
      </dsp:nvSpPr>
      <dsp:spPr>
        <a:xfrm rot="17280000">
          <a:off x="1060879" y="516845"/>
          <a:ext cx="596917" cy="1771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C1E69-FEC6-41C7-B61E-15F9565033BF}">
      <dsp:nvSpPr>
        <dsp:cNvPr id="0" name=""/>
        <dsp:cNvSpPr/>
      </dsp:nvSpPr>
      <dsp:spPr>
        <a:xfrm>
          <a:off x="1233979" y="147513"/>
          <a:ext cx="435174" cy="348139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5">
            <a:alphaModFix amt="50000"/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solidFill>
                <a:schemeClr val="bg1">
                  <a:lumMod val="50000"/>
                </a:schemeClr>
              </a:solidFill>
            </a:rPr>
            <a:t> </a:t>
          </a:r>
        </a:p>
      </dsp:txBody>
      <dsp:txXfrm>
        <a:off x="1244176" y="157710"/>
        <a:ext cx="414780" cy="327745"/>
      </dsp:txXfrm>
    </dsp:sp>
    <dsp:sp modelId="{F200F529-3872-4F31-AB5A-CCA90820EC2E}">
      <dsp:nvSpPr>
        <dsp:cNvPr id="0" name=""/>
        <dsp:cNvSpPr/>
      </dsp:nvSpPr>
      <dsp:spPr>
        <a:xfrm rot="19440000">
          <a:off x="1382898" y="750806"/>
          <a:ext cx="596917" cy="1771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3C073-C310-4C89-AF92-F02BCFEB129D}">
      <dsp:nvSpPr>
        <dsp:cNvPr id="0" name=""/>
        <dsp:cNvSpPr/>
      </dsp:nvSpPr>
      <dsp:spPr>
        <a:xfrm>
          <a:off x="1705228" y="489895"/>
          <a:ext cx="435174" cy="348139"/>
        </a:xfrm>
        <a:prstGeom prst="roundRect">
          <a:avLst>
            <a:gd name="adj" fmla="val 10000"/>
          </a:avLst>
        </a:prstGeom>
        <a:solidFill>
          <a:schemeClr val="tx1">
            <a:alpha val="5000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solidFill>
                <a:srgbClr val="FFFF00"/>
              </a:solidFill>
            </a:rPr>
            <a:t>CEN-CENELEC</a:t>
          </a:r>
        </a:p>
      </dsp:txBody>
      <dsp:txXfrm>
        <a:off x="1715425" y="500092"/>
        <a:ext cx="414780" cy="327745"/>
      </dsp:txXfrm>
    </dsp:sp>
    <dsp:sp modelId="{5F65EEEC-27AD-4F00-8766-49E5CF420CDB}">
      <dsp:nvSpPr>
        <dsp:cNvPr id="0" name=""/>
        <dsp:cNvSpPr/>
      </dsp:nvSpPr>
      <dsp:spPr>
        <a:xfrm>
          <a:off x="1505898" y="1129362"/>
          <a:ext cx="596917" cy="17717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D5C64-BEC7-47F6-AE85-8DA699443A2D}">
      <dsp:nvSpPr>
        <dsp:cNvPr id="0" name=""/>
        <dsp:cNvSpPr/>
      </dsp:nvSpPr>
      <dsp:spPr>
        <a:xfrm>
          <a:off x="1885229" y="1043882"/>
          <a:ext cx="435174" cy="348139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6">
            <a:alphaModFix amt="50000"/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solidFill>
                <a:schemeClr val="bg1">
                  <a:lumMod val="50000"/>
                </a:schemeClr>
              </a:solidFill>
            </a:rPr>
            <a:t> </a:t>
          </a:r>
        </a:p>
      </dsp:txBody>
      <dsp:txXfrm>
        <a:off x="1895426" y="1054079"/>
        <a:ext cx="414780" cy="3277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779F6-BADB-43F0-A892-EE409C34303A}">
      <dsp:nvSpPr>
        <dsp:cNvPr id="0" name=""/>
        <dsp:cNvSpPr/>
      </dsp:nvSpPr>
      <dsp:spPr>
        <a:xfrm>
          <a:off x="1478348" y="2078987"/>
          <a:ext cx="1081903" cy="108190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+mn-ea"/>
              <a:cs typeface="+mn-cs"/>
            </a:rPr>
            <a:t>ICCF</a:t>
          </a:r>
          <a:endParaRPr lang="en-GB" sz="32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/>
            <a:ea typeface="+mn-ea"/>
            <a:cs typeface="+mn-cs"/>
          </a:endParaRPr>
        </a:p>
      </dsp:txBody>
      <dsp:txXfrm>
        <a:off x="1636789" y="2237428"/>
        <a:ext cx="765021" cy="765021"/>
      </dsp:txXfrm>
    </dsp:sp>
    <dsp:sp modelId="{1EE645E9-713F-4FCB-B1A6-71DA09BEBCC9}">
      <dsp:nvSpPr>
        <dsp:cNvPr id="0" name=""/>
        <dsp:cNvSpPr/>
      </dsp:nvSpPr>
      <dsp:spPr>
        <a:xfrm rot="10800000">
          <a:off x="379074" y="2465768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A62F9-AB02-4C76-87B3-585B744492E3}">
      <dsp:nvSpPr>
        <dsp:cNvPr id="0" name=""/>
        <dsp:cNvSpPr/>
      </dsp:nvSpPr>
      <dsp:spPr>
        <a:xfrm>
          <a:off x="407" y="2317006"/>
          <a:ext cx="757332" cy="605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FFFFFF">
                  <a:lumMod val="50000"/>
                </a:srgbClr>
              </a:solidFill>
              <a:latin typeface="Century Gothic"/>
              <a:ea typeface="+mn-ea"/>
              <a:cs typeface="+mn-cs"/>
            </a:rPr>
            <a:t>NET</a:t>
          </a:r>
        </a:p>
      </dsp:txBody>
      <dsp:txXfrm>
        <a:off x="18152" y="2334751"/>
        <a:ext cx="721842" cy="570375"/>
      </dsp:txXfrm>
    </dsp:sp>
    <dsp:sp modelId="{355742DE-A581-4504-981F-5E5CF0ADBF99}">
      <dsp:nvSpPr>
        <dsp:cNvPr id="0" name=""/>
        <dsp:cNvSpPr/>
      </dsp:nvSpPr>
      <dsp:spPr>
        <a:xfrm rot="12960000">
          <a:off x="593131" y="1806967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-1703443"/>
            <a:satOff val="13831"/>
            <a:lumOff val="419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C1E69-FEC6-41C7-B61E-15F9565033BF}">
      <dsp:nvSpPr>
        <dsp:cNvPr id="0" name=""/>
        <dsp:cNvSpPr/>
      </dsp:nvSpPr>
      <dsp:spPr>
        <a:xfrm>
          <a:off x="313663" y="1352905"/>
          <a:ext cx="757332" cy="605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FFFFFF">
                  <a:lumMod val="50000"/>
                </a:srgbClr>
              </a:solidFill>
              <a:latin typeface="Century Gothic"/>
              <a:ea typeface="+mn-ea"/>
              <a:cs typeface="+mn-cs"/>
            </a:rPr>
            <a:t>NET</a:t>
          </a:r>
        </a:p>
      </dsp:txBody>
      <dsp:txXfrm>
        <a:off x="331408" y="1370650"/>
        <a:ext cx="721842" cy="570375"/>
      </dsp:txXfrm>
    </dsp:sp>
    <dsp:sp modelId="{08A62409-64B9-4D40-91E7-F8A86381FF83}">
      <dsp:nvSpPr>
        <dsp:cNvPr id="0" name=""/>
        <dsp:cNvSpPr/>
      </dsp:nvSpPr>
      <dsp:spPr>
        <a:xfrm rot="15120000">
          <a:off x="1153540" y="1399806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-3406885"/>
            <a:satOff val="27663"/>
            <a:lumOff val="8392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77860-B0A4-4550-906A-D6A03CA03DB8}">
      <dsp:nvSpPr>
        <dsp:cNvPr id="0" name=""/>
        <dsp:cNvSpPr/>
      </dsp:nvSpPr>
      <dsp:spPr>
        <a:xfrm>
          <a:off x="1133776" y="757059"/>
          <a:ext cx="757332" cy="605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FFFFFF">
                  <a:lumMod val="50000"/>
                </a:srgbClr>
              </a:solidFill>
              <a:latin typeface="Century Gothic"/>
              <a:ea typeface="+mn-ea"/>
              <a:cs typeface="+mn-cs"/>
            </a:rPr>
            <a:t>NET</a:t>
          </a:r>
        </a:p>
      </dsp:txBody>
      <dsp:txXfrm>
        <a:off x="1151521" y="774804"/>
        <a:ext cx="721842" cy="570375"/>
      </dsp:txXfrm>
    </dsp:sp>
    <dsp:sp modelId="{5F65EEEC-27AD-4F00-8766-49E5CF420CDB}">
      <dsp:nvSpPr>
        <dsp:cNvPr id="0" name=""/>
        <dsp:cNvSpPr/>
      </dsp:nvSpPr>
      <dsp:spPr>
        <a:xfrm rot="17280000">
          <a:off x="1846244" y="1399806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-5110328"/>
            <a:satOff val="41494"/>
            <a:lumOff val="1258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D5C64-BEC7-47F6-AE85-8DA699443A2D}">
      <dsp:nvSpPr>
        <dsp:cNvPr id="0" name=""/>
        <dsp:cNvSpPr/>
      </dsp:nvSpPr>
      <dsp:spPr>
        <a:xfrm>
          <a:off x="2147491" y="757059"/>
          <a:ext cx="757332" cy="605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FFFFFF">
                  <a:lumMod val="50000"/>
                </a:srgbClr>
              </a:solidFill>
              <a:latin typeface="Century Gothic"/>
              <a:ea typeface="+mn-ea"/>
              <a:cs typeface="+mn-cs"/>
            </a:rPr>
            <a:t>NET</a:t>
          </a:r>
        </a:p>
      </dsp:txBody>
      <dsp:txXfrm>
        <a:off x="2165236" y="774804"/>
        <a:ext cx="721842" cy="570375"/>
      </dsp:txXfrm>
    </dsp:sp>
    <dsp:sp modelId="{CD09B62D-F3DF-4E97-B103-D2C18FDC4C7D}">
      <dsp:nvSpPr>
        <dsp:cNvPr id="0" name=""/>
        <dsp:cNvSpPr/>
      </dsp:nvSpPr>
      <dsp:spPr>
        <a:xfrm rot="19440000">
          <a:off x="2406654" y="1806967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-6813771"/>
            <a:satOff val="55326"/>
            <a:lumOff val="16784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EADBC-5920-4E77-9FEE-0BFF859D3AAB}">
      <dsp:nvSpPr>
        <dsp:cNvPr id="0" name=""/>
        <dsp:cNvSpPr/>
      </dsp:nvSpPr>
      <dsp:spPr>
        <a:xfrm>
          <a:off x="2967604" y="1352905"/>
          <a:ext cx="757332" cy="605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FFFFFF">
                  <a:lumMod val="50000"/>
                </a:srgbClr>
              </a:solidFill>
              <a:latin typeface="Century Gothic"/>
              <a:ea typeface="+mn-ea"/>
              <a:cs typeface="+mn-cs"/>
            </a:rPr>
            <a:t>NET</a:t>
          </a:r>
        </a:p>
      </dsp:txBody>
      <dsp:txXfrm>
        <a:off x="2985349" y="1370650"/>
        <a:ext cx="721842" cy="570375"/>
      </dsp:txXfrm>
    </dsp:sp>
    <dsp:sp modelId="{F200F529-3872-4F31-AB5A-CCA90820EC2E}">
      <dsp:nvSpPr>
        <dsp:cNvPr id="0" name=""/>
        <dsp:cNvSpPr/>
      </dsp:nvSpPr>
      <dsp:spPr>
        <a:xfrm>
          <a:off x="2620711" y="2465768"/>
          <a:ext cx="1038814" cy="308342"/>
        </a:xfrm>
        <a:prstGeom prst="leftArrow">
          <a:avLst>
            <a:gd name="adj1" fmla="val 60000"/>
            <a:gd name="adj2" fmla="val 50000"/>
          </a:avLst>
        </a:prstGeom>
        <a:solidFill>
          <a:srgbClr val="253746">
            <a:hueOff val="-8517213"/>
            <a:satOff val="69157"/>
            <a:lumOff val="2098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3C073-C310-4C89-AF92-F02BCFEB129D}">
      <dsp:nvSpPr>
        <dsp:cNvPr id="0" name=""/>
        <dsp:cNvSpPr/>
      </dsp:nvSpPr>
      <dsp:spPr>
        <a:xfrm>
          <a:off x="3280859" y="2317006"/>
          <a:ext cx="757332" cy="605865"/>
        </a:xfrm>
        <a:prstGeom prst="roundRect">
          <a:avLst>
            <a:gd name="adj" fmla="val 10000"/>
          </a:avLst>
        </a:prstGeom>
        <a:solidFill>
          <a:srgbClr val="242A75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FFFF00"/>
              </a:solidFill>
              <a:latin typeface="Century Gothic"/>
              <a:ea typeface="+mn-ea"/>
              <a:cs typeface="+mn-cs"/>
            </a:rPr>
            <a:t>CEN-CENELEC</a:t>
          </a:r>
        </a:p>
      </dsp:txBody>
      <dsp:txXfrm>
        <a:off x="3298604" y="2334751"/>
        <a:ext cx="721842" cy="5703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AA55C-DEDC-48E4-A529-836F6964ED34}">
      <dsp:nvSpPr>
        <dsp:cNvPr id="0" name=""/>
        <dsp:cNvSpPr/>
      </dsp:nvSpPr>
      <dsp:spPr>
        <a:xfrm rot="3365445">
          <a:off x="1018171" y="3249009"/>
          <a:ext cx="1294448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1294448" y="2504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1600AD-D1EA-4FB0-8EF8-097E7B5B26EB}">
      <dsp:nvSpPr>
        <dsp:cNvPr id="0" name=""/>
        <dsp:cNvSpPr/>
      </dsp:nvSpPr>
      <dsp:spPr>
        <a:xfrm rot="1736385">
          <a:off x="1388970" y="2778663"/>
          <a:ext cx="1162346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1162346" y="2504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89E0D-D363-416A-A843-CDCB735FB384}">
      <dsp:nvSpPr>
        <dsp:cNvPr id="0" name=""/>
        <dsp:cNvSpPr/>
      </dsp:nvSpPr>
      <dsp:spPr>
        <a:xfrm>
          <a:off x="1461541" y="2232236"/>
          <a:ext cx="1170855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1170855" y="2504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8C169-739C-4B80-BDDE-FB3A5DB8D47C}">
      <dsp:nvSpPr>
        <dsp:cNvPr id="0" name=""/>
        <dsp:cNvSpPr/>
      </dsp:nvSpPr>
      <dsp:spPr>
        <a:xfrm rot="19863615">
          <a:off x="1388970" y="1685810"/>
          <a:ext cx="1162346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1162346" y="2504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47698-C2DB-4C89-8D8E-A7DB4C812A8C}">
      <dsp:nvSpPr>
        <dsp:cNvPr id="0" name=""/>
        <dsp:cNvSpPr/>
      </dsp:nvSpPr>
      <dsp:spPr>
        <a:xfrm rot="18234555">
          <a:off x="1018171" y="1215463"/>
          <a:ext cx="1294448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1294448" y="2504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4469C-4E55-43C0-87FB-74331D2C4A60}">
      <dsp:nvSpPr>
        <dsp:cNvPr id="0" name=""/>
        <dsp:cNvSpPr/>
      </dsp:nvSpPr>
      <dsp:spPr>
        <a:xfrm>
          <a:off x="296732" y="1572103"/>
          <a:ext cx="1370364" cy="137036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73AE93-6EC8-4F8D-9EC9-1404277D1912}">
      <dsp:nvSpPr>
        <dsp:cNvPr id="0" name=""/>
        <dsp:cNvSpPr/>
      </dsp:nvSpPr>
      <dsp:spPr>
        <a:xfrm>
          <a:off x="1856884" y="1462"/>
          <a:ext cx="767140" cy="76714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CEN JTC13</a:t>
          </a:r>
        </a:p>
      </dsp:txBody>
      <dsp:txXfrm>
        <a:off x="1969229" y="113807"/>
        <a:ext cx="542450" cy="542450"/>
      </dsp:txXfrm>
    </dsp:sp>
    <dsp:sp modelId="{F90A0218-C16D-4799-9BF6-584DC36D1E86}">
      <dsp:nvSpPr>
        <dsp:cNvPr id="0" name=""/>
        <dsp:cNvSpPr/>
      </dsp:nvSpPr>
      <dsp:spPr>
        <a:xfrm>
          <a:off x="2700738" y="1462"/>
          <a:ext cx="1150710" cy="767140"/>
        </a:xfrm>
        <a:prstGeom prst="roundRect">
          <a:avLst/>
        </a:prstGeom>
        <a:solidFill>
          <a:srgbClr val="C3D6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noProof="0" dirty="0">
              <a:solidFill>
                <a:schemeClr val="bg1"/>
              </a:solidFill>
            </a:rPr>
            <a:t>Standard Initiative</a:t>
          </a:r>
        </a:p>
      </dsp:txBody>
      <dsp:txXfrm>
        <a:off x="2738187" y="38911"/>
        <a:ext cx="1075812" cy="692242"/>
      </dsp:txXfrm>
    </dsp:sp>
    <dsp:sp modelId="{52048026-3353-4BD5-9D58-4D6C61BC0463}">
      <dsp:nvSpPr>
        <dsp:cNvPr id="0" name=""/>
        <dsp:cNvSpPr/>
      </dsp:nvSpPr>
      <dsp:spPr>
        <a:xfrm>
          <a:off x="2430847" y="860459"/>
          <a:ext cx="767140" cy="76714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JRC</a:t>
          </a:r>
        </a:p>
      </dsp:txBody>
      <dsp:txXfrm>
        <a:off x="2543192" y="972804"/>
        <a:ext cx="542450" cy="542450"/>
      </dsp:txXfrm>
    </dsp:sp>
    <dsp:sp modelId="{377E28F5-8C48-4A8D-9634-55EE8F27E7F1}">
      <dsp:nvSpPr>
        <dsp:cNvPr id="0" name=""/>
        <dsp:cNvSpPr/>
      </dsp:nvSpPr>
      <dsp:spPr>
        <a:xfrm>
          <a:off x="3274702" y="860459"/>
          <a:ext cx="1150710" cy="767140"/>
        </a:xfrm>
        <a:prstGeom prst="roundRect">
          <a:avLst/>
        </a:prstGeom>
        <a:solidFill>
          <a:srgbClr val="C3D6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noProof="0" dirty="0">
              <a:solidFill>
                <a:schemeClr val="bg1"/>
              </a:solidFill>
            </a:rPr>
            <a:t>Experimental CSC* Lab</a:t>
          </a:r>
        </a:p>
      </dsp:txBody>
      <dsp:txXfrm>
        <a:off x="3312151" y="897908"/>
        <a:ext cx="1075812" cy="692242"/>
      </dsp:txXfrm>
    </dsp:sp>
    <dsp:sp modelId="{2B83E87B-6021-4458-8390-A88C5AA6DBC6}">
      <dsp:nvSpPr>
        <dsp:cNvPr id="0" name=""/>
        <dsp:cNvSpPr/>
      </dsp:nvSpPr>
      <dsp:spPr>
        <a:xfrm>
          <a:off x="2632397" y="1873715"/>
          <a:ext cx="767140" cy="76714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ENISA&amp; CNECT</a:t>
          </a:r>
        </a:p>
      </dsp:txBody>
      <dsp:txXfrm>
        <a:off x="2744742" y="1986060"/>
        <a:ext cx="542450" cy="542450"/>
      </dsp:txXfrm>
    </dsp:sp>
    <dsp:sp modelId="{A96FB2DB-47B9-41BA-87C4-A7AAF2CB9616}">
      <dsp:nvSpPr>
        <dsp:cNvPr id="0" name=""/>
        <dsp:cNvSpPr/>
      </dsp:nvSpPr>
      <dsp:spPr>
        <a:xfrm>
          <a:off x="3476251" y="1873715"/>
          <a:ext cx="1150710" cy="767140"/>
        </a:xfrm>
        <a:prstGeom prst="roundRect">
          <a:avLst/>
        </a:prstGeom>
        <a:solidFill>
          <a:srgbClr val="C3D6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noProof="0" dirty="0">
              <a:solidFill>
                <a:schemeClr val="bg1"/>
              </a:solidFill>
            </a:rPr>
            <a:t>Recommendations for candidate Scheme</a:t>
          </a:r>
        </a:p>
      </dsp:txBody>
      <dsp:txXfrm>
        <a:off x="3513700" y="1911164"/>
        <a:ext cx="1075812" cy="692242"/>
      </dsp:txXfrm>
    </dsp:sp>
    <dsp:sp modelId="{9E073A04-7D26-4507-9571-CF5B4A2B32BC}">
      <dsp:nvSpPr>
        <dsp:cNvPr id="0" name=""/>
        <dsp:cNvSpPr/>
      </dsp:nvSpPr>
      <dsp:spPr>
        <a:xfrm>
          <a:off x="2430847" y="2886971"/>
          <a:ext cx="767140" cy="76714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Industry</a:t>
          </a:r>
        </a:p>
      </dsp:txBody>
      <dsp:txXfrm>
        <a:off x="2543192" y="2999316"/>
        <a:ext cx="542450" cy="542450"/>
      </dsp:txXfrm>
    </dsp:sp>
    <dsp:sp modelId="{BFEC7A76-2D22-40BD-BBFF-AD1988A00308}">
      <dsp:nvSpPr>
        <dsp:cNvPr id="0" name=""/>
        <dsp:cNvSpPr/>
      </dsp:nvSpPr>
      <dsp:spPr>
        <a:xfrm>
          <a:off x="3274702" y="2886971"/>
          <a:ext cx="1150710" cy="767140"/>
        </a:xfrm>
        <a:prstGeom prst="roundRect">
          <a:avLst/>
        </a:prstGeom>
        <a:solidFill>
          <a:srgbClr val="C3D6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noProof="0" dirty="0">
              <a:solidFill>
                <a:schemeClr val="bg1"/>
              </a:solidFill>
            </a:rPr>
            <a:t>Proactive Industry’s engagement</a:t>
          </a:r>
        </a:p>
      </dsp:txBody>
      <dsp:txXfrm>
        <a:off x="3312151" y="2924420"/>
        <a:ext cx="1075812" cy="692242"/>
      </dsp:txXfrm>
    </dsp:sp>
    <dsp:sp modelId="{6AB884D6-67E2-4845-904C-5E594CDC3550}">
      <dsp:nvSpPr>
        <dsp:cNvPr id="0" name=""/>
        <dsp:cNvSpPr/>
      </dsp:nvSpPr>
      <dsp:spPr>
        <a:xfrm>
          <a:off x="1856884" y="3745967"/>
          <a:ext cx="767140" cy="76714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GROW</a:t>
          </a:r>
        </a:p>
      </dsp:txBody>
      <dsp:txXfrm>
        <a:off x="1969229" y="3858312"/>
        <a:ext cx="542450" cy="542450"/>
      </dsp:txXfrm>
    </dsp:sp>
    <dsp:sp modelId="{F36E9E3A-BE99-4981-8463-1116BC9FBEE5}">
      <dsp:nvSpPr>
        <dsp:cNvPr id="0" name=""/>
        <dsp:cNvSpPr/>
      </dsp:nvSpPr>
      <dsp:spPr>
        <a:xfrm>
          <a:off x="2700738" y="3745967"/>
          <a:ext cx="1150710" cy="767140"/>
        </a:xfrm>
        <a:prstGeom prst="roundRect">
          <a:avLst/>
        </a:prstGeom>
        <a:solidFill>
          <a:srgbClr val="C3D6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noProof="0" dirty="0">
              <a:solidFill>
                <a:schemeClr val="bg1"/>
              </a:solidFill>
            </a:rPr>
            <a:t>Exportable and Influential ICCF Certification</a:t>
          </a:r>
        </a:p>
      </dsp:txBody>
      <dsp:txXfrm>
        <a:off x="2738187" y="3783416"/>
        <a:ext cx="1075812" cy="6922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EEA95-B024-4D6B-8B10-28312961330D}">
      <dsp:nvSpPr>
        <dsp:cNvPr id="0" name=""/>
        <dsp:cNvSpPr/>
      </dsp:nvSpPr>
      <dsp:spPr>
        <a:xfrm>
          <a:off x="800518" y="0"/>
          <a:ext cx="1828800" cy="10160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Goals</a:t>
          </a:r>
        </a:p>
      </dsp:txBody>
      <dsp:txXfrm>
        <a:off x="830276" y="29758"/>
        <a:ext cx="1769284" cy="956484"/>
      </dsp:txXfrm>
    </dsp:sp>
    <dsp:sp modelId="{D5BD2163-8E7F-4D18-AF34-BA36E019131B}">
      <dsp:nvSpPr>
        <dsp:cNvPr id="0" name=""/>
        <dsp:cNvSpPr/>
      </dsp:nvSpPr>
      <dsp:spPr>
        <a:xfrm rot="5400000">
          <a:off x="1524418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 rot="-5400000">
        <a:off x="1577758" y="1079499"/>
        <a:ext cx="274320" cy="266699"/>
      </dsp:txXfrm>
    </dsp:sp>
    <dsp:sp modelId="{1E1265A2-108E-47F0-AFF0-7AF9987F9F41}">
      <dsp:nvSpPr>
        <dsp:cNvPr id="0" name=""/>
        <dsp:cNvSpPr/>
      </dsp:nvSpPr>
      <dsp:spPr>
        <a:xfrm>
          <a:off x="800518" y="1523999"/>
          <a:ext cx="1828800" cy="1016000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 err="1"/>
            <a:t>Projects</a:t>
          </a:r>
          <a:endParaRPr lang="fr-FR" sz="3200" kern="1200" dirty="0"/>
        </a:p>
      </dsp:txBody>
      <dsp:txXfrm>
        <a:off x="830276" y="1553757"/>
        <a:ext cx="1769284" cy="956484"/>
      </dsp:txXfrm>
    </dsp:sp>
    <dsp:sp modelId="{909B6041-72DB-4430-B397-29367C558FD0}">
      <dsp:nvSpPr>
        <dsp:cNvPr id="0" name=""/>
        <dsp:cNvSpPr/>
      </dsp:nvSpPr>
      <dsp:spPr>
        <a:xfrm rot="5400000">
          <a:off x="1524418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 rot="-5400000">
        <a:off x="1577758" y="2603499"/>
        <a:ext cx="274320" cy="266700"/>
      </dsp:txXfrm>
    </dsp:sp>
    <dsp:sp modelId="{BA1261FE-70E3-44A5-A0A4-90D0F48186E0}">
      <dsp:nvSpPr>
        <dsp:cNvPr id="0" name=""/>
        <dsp:cNvSpPr/>
      </dsp:nvSpPr>
      <dsp:spPr>
        <a:xfrm>
          <a:off x="800518" y="3047999"/>
          <a:ext cx="1828800" cy="1016000"/>
        </a:xfrm>
        <a:prstGeom prst="roundRect">
          <a:avLst>
            <a:gd name="adj" fmla="val 10000"/>
          </a:avLst>
        </a:prstGeom>
        <a:solidFill>
          <a:srgbClr val="C3D6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 err="1"/>
            <a:t>Outcome</a:t>
          </a:r>
          <a:endParaRPr lang="fr-FR" sz="3200" kern="1200" dirty="0"/>
        </a:p>
      </dsp:txBody>
      <dsp:txXfrm>
        <a:off x="830276" y="3077757"/>
        <a:ext cx="1769284" cy="9564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2A1FC-9237-425D-B2C2-28623500BCA5}">
      <dsp:nvSpPr>
        <dsp:cNvPr id="0" name=""/>
        <dsp:cNvSpPr/>
      </dsp:nvSpPr>
      <dsp:spPr>
        <a:xfrm>
          <a:off x="1369257" y="1017984"/>
          <a:ext cx="2536031" cy="2536031"/>
        </a:xfrm>
        <a:prstGeom prst="ellipse">
          <a:avLst/>
        </a:prstGeom>
        <a:gradFill rotWithShape="0">
          <a:gsLst>
            <a:gs pos="0">
              <a:srgbClr val="5CBFD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5CBFD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>
              <a:solidFill>
                <a:srgbClr val="333366"/>
              </a:solidFill>
              <a:latin typeface="Century Gothic"/>
              <a:ea typeface="+mn-ea"/>
              <a:cs typeface="+mn-cs"/>
            </a:rPr>
            <a:t>Certification scheme</a:t>
          </a:r>
        </a:p>
      </dsp:txBody>
      <dsp:txXfrm>
        <a:off x="1740650" y="1389377"/>
        <a:ext cx="1793245" cy="1793245"/>
      </dsp:txXfrm>
    </dsp:sp>
    <dsp:sp modelId="{52133AD3-3F04-4250-B0D2-D3AA62AA8BE3}">
      <dsp:nvSpPr>
        <dsp:cNvPr id="0" name=""/>
        <dsp:cNvSpPr/>
      </dsp:nvSpPr>
      <dsp:spPr>
        <a:xfrm>
          <a:off x="1989425" y="452"/>
          <a:ext cx="1268015" cy="1268015"/>
        </a:xfrm>
        <a:prstGeom prst="ellipse">
          <a:avLst/>
        </a:prstGeom>
        <a:gradFill rotWithShape="0">
          <a:gsLst>
            <a:gs pos="0">
              <a:srgbClr val="5CBFD4">
                <a:alpha val="50000"/>
                <a:hueOff val="-2857489"/>
                <a:satOff val="-14563"/>
                <a:lumOff val="-7058"/>
                <a:alphaOff val="0"/>
                <a:tint val="100000"/>
                <a:shade val="100000"/>
                <a:satMod val="130000"/>
              </a:srgbClr>
            </a:gs>
            <a:gs pos="100000">
              <a:srgbClr val="5CBFD4">
                <a:alpha val="50000"/>
                <a:hueOff val="-2857489"/>
                <a:satOff val="-14563"/>
                <a:lumOff val="-705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rgbClr val="333366"/>
              </a:solidFill>
              <a:latin typeface="Century Gothic"/>
              <a:ea typeface="+mn-ea"/>
              <a:cs typeface="+mn-cs"/>
            </a:rPr>
            <a:t>Industry</a:t>
          </a:r>
        </a:p>
      </dsp:txBody>
      <dsp:txXfrm>
        <a:off x="2175121" y="186148"/>
        <a:ext cx="896623" cy="896623"/>
      </dsp:txXfrm>
    </dsp:sp>
    <dsp:sp modelId="{A9BF9C06-4500-40BC-B06B-F415017DCE06}">
      <dsp:nvSpPr>
        <dsp:cNvPr id="0" name=""/>
        <dsp:cNvSpPr/>
      </dsp:nvSpPr>
      <dsp:spPr>
        <a:xfrm>
          <a:off x="3640964" y="1651992"/>
          <a:ext cx="1268015" cy="1268015"/>
        </a:xfrm>
        <a:prstGeom prst="ellipse">
          <a:avLst/>
        </a:prstGeom>
        <a:gradFill rotWithShape="0">
          <a:gsLst>
            <a:gs pos="0">
              <a:srgbClr val="5CBFD4">
                <a:alpha val="50000"/>
                <a:hueOff val="-5714977"/>
                <a:satOff val="-29126"/>
                <a:lumOff val="-14117"/>
                <a:alphaOff val="0"/>
                <a:tint val="100000"/>
                <a:shade val="100000"/>
                <a:satMod val="130000"/>
              </a:srgbClr>
            </a:gs>
            <a:gs pos="100000">
              <a:srgbClr val="5CBFD4">
                <a:alpha val="50000"/>
                <a:hueOff val="-5714977"/>
                <a:satOff val="-29126"/>
                <a:lumOff val="-14117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rgbClr val="333366"/>
              </a:solidFill>
              <a:latin typeface="Century Gothic"/>
              <a:ea typeface="+mn-ea"/>
              <a:cs typeface="+mn-cs"/>
            </a:rPr>
            <a:t>DG CNECT</a:t>
          </a:r>
        </a:p>
      </dsp:txBody>
      <dsp:txXfrm>
        <a:off x="3826660" y="1837688"/>
        <a:ext cx="896623" cy="896623"/>
      </dsp:txXfrm>
    </dsp:sp>
    <dsp:sp modelId="{D0385512-14D4-47DC-8719-5A262D9EAE6E}">
      <dsp:nvSpPr>
        <dsp:cNvPr id="0" name=""/>
        <dsp:cNvSpPr/>
      </dsp:nvSpPr>
      <dsp:spPr>
        <a:xfrm>
          <a:off x="1989425" y="3303531"/>
          <a:ext cx="1268015" cy="1268015"/>
        </a:xfrm>
        <a:prstGeom prst="ellipse">
          <a:avLst/>
        </a:prstGeom>
        <a:gradFill rotWithShape="0">
          <a:gsLst>
            <a:gs pos="0">
              <a:srgbClr val="5CBFD4">
                <a:alpha val="50000"/>
                <a:hueOff val="-8572465"/>
                <a:satOff val="-43689"/>
                <a:lumOff val="-21175"/>
                <a:alphaOff val="0"/>
                <a:tint val="100000"/>
                <a:shade val="100000"/>
                <a:satMod val="130000"/>
              </a:srgbClr>
            </a:gs>
            <a:gs pos="100000">
              <a:srgbClr val="5CBFD4">
                <a:alpha val="50000"/>
                <a:hueOff val="-8572465"/>
                <a:satOff val="-43689"/>
                <a:lumOff val="-21175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rgbClr val="333366"/>
              </a:solidFill>
              <a:latin typeface="Century Gothic"/>
              <a:ea typeface="+mn-ea"/>
              <a:cs typeface="+mn-cs"/>
            </a:rPr>
            <a:t>ENISA</a:t>
          </a:r>
        </a:p>
      </dsp:txBody>
      <dsp:txXfrm>
        <a:off x="2175121" y="3489227"/>
        <a:ext cx="896623" cy="896623"/>
      </dsp:txXfrm>
    </dsp:sp>
    <dsp:sp modelId="{96D04B69-EB96-440F-BB0F-FE5CAE24A875}">
      <dsp:nvSpPr>
        <dsp:cNvPr id="0" name=""/>
        <dsp:cNvSpPr/>
      </dsp:nvSpPr>
      <dsp:spPr>
        <a:xfrm>
          <a:off x="337885" y="1651992"/>
          <a:ext cx="1268015" cy="1268015"/>
        </a:xfrm>
        <a:prstGeom prst="ellipse">
          <a:avLst/>
        </a:prstGeom>
        <a:gradFill rotWithShape="0">
          <a:gsLst>
            <a:gs pos="0">
              <a:srgbClr val="5CBFD4">
                <a:alpha val="50000"/>
                <a:hueOff val="-11429954"/>
                <a:satOff val="-58252"/>
                <a:lumOff val="-28234"/>
                <a:alphaOff val="0"/>
                <a:tint val="100000"/>
                <a:shade val="100000"/>
                <a:satMod val="130000"/>
              </a:srgbClr>
            </a:gs>
            <a:gs pos="100000">
              <a:srgbClr val="5CBFD4">
                <a:alpha val="50000"/>
                <a:hueOff val="-11429954"/>
                <a:satOff val="-58252"/>
                <a:lumOff val="-28234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rgbClr val="333366"/>
              </a:solidFill>
              <a:latin typeface="Century Gothic"/>
              <a:ea typeface="+mn-ea"/>
              <a:cs typeface="+mn-cs"/>
            </a:rPr>
            <a:t>Stakeholders</a:t>
          </a:r>
        </a:p>
      </dsp:txBody>
      <dsp:txXfrm>
        <a:off x="523581" y="1837688"/>
        <a:ext cx="896623" cy="8966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08C41-4276-45F7-A2A5-D8D0032544F0}">
      <dsp:nvSpPr>
        <dsp:cNvPr id="0" name=""/>
        <dsp:cNvSpPr/>
      </dsp:nvSpPr>
      <dsp:spPr>
        <a:xfrm>
          <a:off x="6586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Preparatory plan of action</a:t>
          </a:r>
        </a:p>
      </dsp:txBody>
      <dsp:txXfrm>
        <a:off x="23788" y="823311"/>
        <a:ext cx="871896" cy="552924"/>
      </dsp:txXfrm>
    </dsp:sp>
    <dsp:sp modelId="{9019A50D-B257-4ACF-AE29-5B28ECEF9609}">
      <dsp:nvSpPr>
        <dsp:cNvPr id="0" name=""/>
        <dsp:cNvSpPr/>
      </dsp:nvSpPr>
      <dsp:spPr>
        <a:xfrm>
          <a:off x="475648" y="839563"/>
          <a:ext cx="1213068" cy="1213068"/>
        </a:xfrm>
        <a:prstGeom prst="leftCircularArrow">
          <a:avLst>
            <a:gd name="adj1" fmla="val 4903"/>
            <a:gd name="adj2" fmla="val 629459"/>
            <a:gd name="adj3" fmla="val 2404970"/>
            <a:gd name="adj4" fmla="val 9024489"/>
            <a:gd name="adj5" fmla="val 5720"/>
          </a:avLst>
        </a:prstGeom>
        <a:solidFill>
          <a:srgbClr val="969696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2A92B-4514-4FA2-9ECA-879B68E3FFD4}">
      <dsp:nvSpPr>
        <dsp:cNvPr id="0" name=""/>
        <dsp:cNvSpPr/>
      </dsp:nvSpPr>
      <dsp:spPr>
        <a:xfrm>
          <a:off x="207986" y="1393437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Framing Phase 4</a:t>
          </a:r>
        </a:p>
      </dsp:txBody>
      <dsp:txXfrm>
        <a:off x="217369" y="1402820"/>
        <a:ext cx="786834" cy="301594"/>
      </dsp:txXfrm>
    </dsp:sp>
    <dsp:sp modelId="{2ED7B583-478B-40A5-9D50-AC3994AAECB1}">
      <dsp:nvSpPr>
        <dsp:cNvPr id="0" name=""/>
        <dsp:cNvSpPr/>
      </dsp:nvSpPr>
      <dsp:spPr>
        <a:xfrm>
          <a:off x="1296793" y="806109"/>
          <a:ext cx="906300" cy="747508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 w="25400" cap="flat" cmpd="sng" algn="ctr">
          <a:solidFill>
            <a:srgbClr val="969696">
              <a:hueOff val="3343492"/>
              <a:satOff val="11676"/>
              <a:lumOff val="-3693"/>
              <a:alphaOff val="0"/>
            </a:srgb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b="1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KOM: 25/03/19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Steering group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Stakeholders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Big Picture: 07/19</a:t>
          </a:r>
        </a:p>
      </dsp:txBody>
      <dsp:txXfrm>
        <a:off x="1313995" y="983492"/>
        <a:ext cx="871896" cy="552924"/>
      </dsp:txXfrm>
    </dsp:sp>
    <dsp:sp modelId="{53780A81-2431-412E-9626-479078BF604D}">
      <dsp:nvSpPr>
        <dsp:cNvPr id="0" name=""/>
        <dsp:cNvSpPr/>
      </dsp:nvSpPr>
      <dsp:spPr>
        <a:xfrm>
          <a:off x="1758302" y="277787"/>
          <a:ext cx="1328873" cy="1328873"/>
        </a:xfrm>
        <a:prstGeom prst="circularArrow">
          <a:avLst>
            <a:gd name="adj1" fmla="val 4475"/>
            <a:gd name="adj2" fmla="val 568568"/>
            <a:gd name="adj3" fmla="val 19255921"/>
            <a:gd name="adj4" fmla="val 12575511"/>
            <a:gd name="adj5" fmla="val 5221"/>
          </a:avLst>
        </a:prstGeom>
        <a:solidFill>
          <a:srgbClr val="969696">
            <a:hueOff val="4012190"/>
            <a:satOff val="14011"/>
            <a:lumOff val="-4432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4D33D-3B9E-47D5-998C-5932564804C4}">
      <dsp:nvSpPr>
        <dsp:cNvPr id="0" name=""/>
        <dsp:cNvSpPr/>
      </dsp:nvSpPr>
      <dsp:spPr>
        <a:xfrm>
          <a:off x="1498193" y="645929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3343492"/>
            <a:satOff val="11676"/>
            <a:lumOff val="-369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Kick-off meeting &amp; Engagement</a:t>
          </a:r>
        </a:p>
      </dsp:txBody>
      <dsp:txXfrm>
        <a:off x="1507576" y="655312"/>
        <a:ext cx="786834" cy="301594"/>
      </dsp:txXfrm>
    </dsp:sp>
    <dsp:sp modelId="{714371DB-B22A-4820-8EC6-E61672E6E78C}">
      <dsp:nvSpPr>
        <dsp:cNvPr id="0" name=""/>
        <dsp:cNvSpPr/>
      </dsp:nvSpPr>
      <dsp:spPr>
        <a:xfrm>
          <a:off x="2586999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6686983"/>
              <a:satOff val="23352"/>
              <a:lumOff val="-7386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ICCS elaboration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Critical review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Conclusions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Intermediary report</a:t>
          </a:r>
        </a:p>
      </dsp:txBody>
      <dsp:txXfrm>
        <a:off x="2604201" y="823311"/>
        <a:ext cx="871896" cy="552924"/>
      </dsp:txXfrm>
    </dsp:sp>
    <dsp:sp modelId="{0FF7385F-B26F-496C-BBB9-67368654912D}">
      <dsp:nvSpPr>
        <dsp:cNvPr id="0" name=""/>
        <dsp:cNvSpPr/>
      </dsp:nvSpPr>
      <dsp:spPr>
        <a:xfrm>
          <a:off x="3056061" y="839563"/>
          <a:ext cx="1213068" cy="1213068"/>
        </a:xfrm>
        <a:prstGeom prst="leftCircularArrow">
          <a:avLst>
            <a:gd name="adj1" fmla="val 4903"/>
            <a:gd name="adj2" fmla="val 629459"/>
            <a:gd name="adj3" fmla="val 2404970"/>
            <a:gd name="adj4" fmla="val 9024489"/>
            <a:gd name="adj5" fmla="val 5720"/>
          </a:avLst>
        </a:prstGeom>
        <a:solidFill>
          <a:srgbClr val="969696">
            <a:hueOff val="8024380"/>
            <a:satOff val="28022"/>
            <a:lumOff val="-8863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445F0-2E7D-40B7-94D6-729A52461426}">
      <dsp:nvSpPr>
        <dsp:cNvPr id="0" name=""/>
        <dsp:cNvSpPr/>
      </dsp:nvSpPr>
      <dsp:spPr>
        <a:xfrm>
          <a:off x="2788399" y="1393437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6686983"/>
            <a:satOff val="23352"/>
            <a:lumOff val="-7386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European ICCS elaboration</a:t>
          </a:r>
        </a:p>
      </dsp:txBody>
      <dsp:txXfrm>
        <a:off x="2797782" y="1402820"/>
        <a:ext cx="786834" cy="301594"/>
      </dsp:txXfrm>
    </dsp:sp>
    <dsp:sp modelId="{2E75DAB9-57F3-422A-8884-1527259549C3}">
      <dsp:nvSpPr>
        <dsp:cNvPr id="0" name=""/>
        <dsp:cNvSpPr/>
      </dsp:nvSpPr>
      <dsp:spPr>
        <a:xfrm>
          <a:off x="3877205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10030475"/>
              <a:satOff val="35028"/>
              <a:lumOff val="-11079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Workflow, processes &amp; KPIs for DG CNECT &amp; other stakeholders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Intermediary report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600" kern="1200" dirty="0">
            <a:solidFill>
              <a:srgbClr val="333366">
                <a:hueOff val="0"/>
                <a:satOff val="0"/>
                <a:lumOff val="0"/>
                <a:alphaOff val="0"/>
              </a:srgbClr>
            </a:solidFill>
            <a:latin typeface="Century Gothic"/>
            <a:ea typeface="+mn-ea"/>
            <a:cs typeface="+mn-cs"/>
          </a:endParaRPr>
        </a:p>
      </dsp:txBody>
      <dsp:txXfrm>
        <a:off x="3894407" y="983492"/>
        <a:ext cx="871896" cy="552924"/>
      </dsp:txXfrm>
    </dsp:sp>
    <dsp:sp modelId="{E54D2822-7331-46F3-A622-F2A643FF8A27}">
      <dsp:nvSpPr>
        <dsp:cNvPr id="0" name=""/>
        <dsp:cNvSpPr/>
      </dsp:nvSpPr>
      <dsp:spPr>
        <a:xfrm>
          <a:off x="4338714" y="277787"/>
          <a:ext cx="1328873" cy="1328873"/>
        </a:xfrm>
        <a:prstGeom prst="circularArrow">
          <a:avLst>
            <a:gd name="adj1" fmla="val 4475"/>
            <a:gd name="adj2" fmla="val 568568"/>
            <a:gd name="adj3" fmla="val 19255921"/>
            <a:gd name="adj4" fmla="val 12575511"/>
            <a:gd name="adj5" fmla="val 5221"/>
          </a:avLst>
        </a:prstGeom>
        <a:solidFill>
          <a:srgbClr val="969696">
            <a:hueOff val="12036570"/>
            <a:satOff val="42034"/>
            <a:lumOff val="-1329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545F5-A41E-4FEB-A43E-AC82C46F8607}">
      <dsp:nvSpPr>
        <dsp:cNvPr id="0" name=""/>
        <dsp:cNvSpPr/>
      </dsp:nvSpPr>
      <dsp:spPr>
        <a:xfrm>
          <a:off x="4078605" y="645929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10030475"/>
            <a:satOff val="35028"/>
            <a:lumOff val="-11079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European Processes &amp; KPIs</a:t>
          </a:r>
        </a:p>
      </dsp:txBody>
      <dsp:txXfrm>
        <a:off x="4087988" y="655312"/>
        <a:ext cx="786834" cy="301594"/>
      </dsp:txXfrm>
    </dsp:sp>
    <dsp:sp modelId="{0E7ACFD8-427E-479E-B175-E8EF21903A19}">
      <dsp:nvSpPr>
        <dsp:cNvPr id="0" name=""/>
        <dsp:cNvSpPr/>
      </dsp:nvSpPr>
      <dsp:spPr>
        <a:xfrm>
          <a:off x="5167412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13373967"/>
              <a:satOff val="46704"/>
              <a:lumOff val="-14772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International compatibility with European Cybersecurity certification schemes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600" kern="1200" dirty="0">
            <a:solidFill>
              <a:srgbClr val="333366">
                <a:hueOff val="0"/>
                <a:satOff val="0"/>
                <a:lumOff val="0"/>
                <a:alphaOff val="0"/>
              </a:srgbClr>
            </a:solidFill>
            <a:latin typeface="Century Gothic"/>
            <a:ea typeface="+mn-ea"/>
            <a:cs typeface="+mn-cs"/>
          </a:endParaRPr>
        </a:p>
      </dsp:txBody>
      <dsp:txXfrm>
        <a:off x="5184614" y="823311"/>
        <a:ext cx="871896" cy="552924"/>
      </dsp:txXfrm>
    </dsp:sp>
    <dsp:sp modelId="{D31D79AE-E98D-48BF-AD83-A25BF9D45028}">
      <dsp:nvSpPr>
        <dsp:cNvPr id="0" name=""/>
        <dsp:cNvSpPr/>
      </dsp:nvSpPr>
      <dsp:spPr>
        <a:xfrm>
          <a:off x="5636473" y="839563"/>
          <a:ext cx="1213068" cy="1213068"/>
        </a:xfrm>
        <a:prstGeom prst="leftCircularArrow">
          <a:avLst>
            <a:gd name="adj1" fmla="val 4903"/>
            <a:gd name="adj2" fmla="val 629459"/>
            <a:gd name="adj3" fmla="val 2404970"/>
            <a:gd name="adj4" fmla="val 9024489"/>
            <a:gd name="adj5" fmla="val 5720"/>
          </a:avLst>
        </a:prstGeom>
        <a:solidFill>
          <a:srgbClr val="969696">
            <a:hueOff val="16048760"/>
            <a:satOff val="56045"/>
            <a:lumOff val="-1772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70AA9-643E-4190-A55A-A03530D41D4D}">
      <dsp:nvSpPr>
        <dsp:cNvPr id="0" name=""/>
        <dsp:cNvSpPr/>
      </dsp:nvSpPr>
      <dsp:spPr>
        <a:xfrm>
          <a:off x="5368812" y="1393437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13373967"/>
            <a:satOff val="46704"/>
            <a:lumOff val="-14772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Mutual recognition</a:t>
          </a:r>
        </a:p>
      </dsp:txBody>
      <dsp:txXfrm>
        <a:off x="5378195" y="1402820"/>
        <a:ext cx="786834" cy="301594"/>
      </dsp:txXfrm>
    </dsp:sp>
    <dsp:sp modelId="{A9DF8CA1-CBBE-484A-9D8D-B9D9BC193D1D}">
      <dsp:nvSpPr>
        <dsp:cNvPr id="0" name=""/>
        <dsp:cNvSpPr/>
      </dsp:nvSpPr>
      <dsp:spPr>
        <a:xfrm>
          <a:off x="6457618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16717458"/>
              <a:satOff val="58380"/>
              <a:lumOff val="-18465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CEN – JTC13</a:t>
          </a:r>
        </a:p>
        <a:p>
          <a:pPr marL="114300" lvl="2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Evaluation Standard</a:t>
          </a:r>
        </a:p>
      </dsp:txBody>
      <dsp:txXfrm>
        <a:off x="6474820" y="983492"/>
        <a:ext cx="871896" cy="552924"/>
      </dsp:txXfrm>
    </dsp:sp>
    <dsp:sp modelId="{093DE215-6DC4-47BF-AB4D-C16C4D5A3EF0}">
      <dsp:nvSpPr>
        <dsp:cNvPr id="0" name=""/>
        <dsp:cNvSpPr/>
      </dsp:nvSpPr>
      <dsp:spPr>
        <a:xfrm>
          <a:off x="6919127" y="277787"/>
          <a:ext cx="1328873" cy="1328873"/>
        </a:xfrm>
        <a:prstGeom prst="circularArrow">
          <a:avLst>
            <a:gd name="adj1" fmla="val 4475"/>
            <a:gd name="adj2" fmla="val 568568"/>
            <a:gd name="adj3" fmla="val 19255921"/>
            <a:gd name="adj4" fmla="val 12575511"/>
            <a:gd name="adj5" fmla="val 5221"/>
          </a:avLst>
        </a:prstGeom>
        <a:solidFill>
          <a:srgbClr val="969696">
            <a:hueOff val="20060949"/>
            <a:satOff val="70056"/>
            <a:lumOff val="-2215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3DE4C-1508-476F-8609-D10F98EA78DD}">
      <dsp:nvSpPr>
        <dsp:cNvPr id="0" name=""/>
        <dsp:cNvSpPr/>
      </dsp:nvSpPr>
      <dsp:spPr>
        <a:xfrm>
          <a:off x="6659018" y="645929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16717458"/>
            <a:satOff val="58380"/>
            <a:lumOff val="-1846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Standardisation</a:t>
          </a:r>
        </a:p>
      </dsp:txBody>
      <dsp:txXfrm>
        <a:off x="6668401" y="655312"/>
        <a:ext cx="786834" cy="301594"/>
      </dsp:txXfrm>
    </dsp:sp>
    <dsp:sp modelId="{D849AD3A-D03B-4FC6-9723-08035AB6B4A0}">
      <dsp:nvSpPr>
        <dsp:cNvPr id="0" name=""/>
        <dsp:cNvSpPr/>
      </dsp:nvSpPr>
      <dsp:spPr>
        <a:xfrm>
          <a:off x="7747824" y="806109"/>
          <a:ext cx="906300" cy="74750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69696">
              <a:hueOff val="20060949"/>
              <a:satOff val="70056"/>
              <a:lumOff val="-22158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Final report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333366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Dissemination</a:t>
          </a:r>
        </a:p>
      </dsp:txBody>
      <dsp:txXfrm>
        <a:off x="7765026" y="823311"/>
        <a:ext cx="871896" cy="552924"/>
      </dsp:txXfrm>
    </dsp:sp>
    <dsp:sp modelId="{0BE54416-01CF-4F20-B001-2CD7E79782FE}">
      <dsp:nvSpPr>
        <dsp:cNvPr id="0" name=""/>
        <dsp:cNvSpPr/>
      </dsp:nvSpPr>
      <dsp:spPr>
        <a:xfrm>
          <a:off x="7949224" y="1393437"/>
          <a:ext cx="805600" cy="320360"/>
        </a:xfrm>
        <a:prstGeom prst="roundRect">
          <a:avLst>
            <a:gd name="adj" fmla="val 10000"/>
          </a:avLst>
        </a:prstGeom>
        <a:solidFill>
          <a:srgbClr val="969696">
            <a:hueOff val="20060949"/>
            <a:satOff val="70056"/>
            <a:lumOff val="-22158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Report &amp; dissemination</a:t>
          </a:r>
        </a:p>
      </dsp:txBody>
      <dsp:txXfrm>
        <a:off x="7958607" y="1402820"/>
        <a:ext cx="786834" cy="3015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6D330-0A50-4F14-A221-E3E2FE7F3098}">
      <dsp:nvSpPr>
        <dsp:cNvPr id="0" name=""/>
        <dsp:cNvSpPr/>
      </dsp:nvSpPr>
      <dsp:spPr>
        <a:xfrm>
          <a:off x="0" y="0"/>
          <a:ext cx="1428749" cy="211630"/>
        </a:xfrm>
        <a:prstGeom prst="chevron">
          <a:avLst/>
        </a:prstGeom>
        <a:solidFill>
          <a:srgbClr val="96969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02/2019</a:t>
          </a:r>
        </a:p>
      </dsp:txBody>
      <dsp:txXfrm>
        <a:off x="105815" y="0"/>
        <a:ext cx="1217119" cy="211630"/>
      </dsp:txXfrm>
    </dsp:sp>
    <dsp:sp modelId="{CCFB74D5-8BBD-4C13-8DB7-CFA1889E3F99}">
      <dsp:nvSpPr>
        <dsp:cNvPr id="0" name=""/>
        <dsp:cNvSpPr/>
      </dsp:nvSpPr>
      <dsp:spPr>
        <a:xfrm>
          <a:off x="1285875" y="0"/>
          <a:ext cx="1428749" cy="211630"/>
        </a:xfrm>
        <a:prstGeom prst="chevron">
          <a:avLst/>
        </a:prstGeom>
        <a:solidFill>
          <a:srgbClr val="969696">
            <a:hueOff val="3343492"/>
            <a:satOff val="11676"/>
            <a:lumOff val="-369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03/2019-06/2020</a:t>
          </a:r>
        </a:p>
      </dsp:txBody>
      <dsp:txXfrm>
        <a:off x="1391690" y="0"/>
        <a:ext cx="1217119" cy="211630"/>
      </dsp:txXfrm>
    </dsp:sp>
    <dsp:sp modelId="{E9B48CBE-5B66-4408-B64F-87C1C990C04C}">
      <dsp:nvSpPr>
        <dsp:cNvPr id="0" name=""/>
        <dsp:cNvSpPr/>
      </dsp:nvSpPr>
      <dsp:spPr>
        <a:xfrm>
          <a:off x="2571750" y="0"/>
          <a:ext cx="1428749" cy="211630"/>
        </a:xfrm>
        <a:prstGeom prst="chevron">
          <a:avLst/>
        </a:prstGeom>
        <a:solidFill>
          <a:srgbClr val="969696">
            <a:hueOff val="6686983"/>
            <a:satOff val="23352"/>
            <a:lumOff val="-7386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07/2019-05/2020</a:t>
          </a:r>
        </a:p>
      </dsp:txBody>
      <dsp:txXfrm>
        <a:off x="2677565" y="0"/>
        <a:ext cx="1217119" cy="211630"/>
      </dsp:txXfrm>
    </dsp:sp>
    <dsp:sp modelId="{72FA8D91-A066-4CEC-87FB-EDFE083327AF}">
      <dsp:nvSpPr>
        <dsp:cNvPr id="0" name=""/>
        <dsp:cNvSpPr/>
      </dsp:nvSpPr>
      <dsp:spPr>
        <a:xfrm>
          <a:off x="3857625" y="0"/>
          <a:ext cx="1428749" cy="211630"/>
        </a:xfrm>
        <a:prstGeom prst="chevron">
          <a:avLst/>
        </a:prstGeom>
        <a:solidFill>
          <a:srgbClr val="969696">
            <a:hueOff val="10030475"/>
            <a:satOff val="35028"/>
            <a:lumOff val="-11079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01-05/2020</a:t>
          </a:r>
        </a:p>
      </dsp:txBody>
      <dsp:txXfrm>
        <a:off x="3963440" y="0"/>
        <a:ext cx="1217119" cy="211630"/>
      </dsp:txXfrm>
    </dsp:sp>
    <dsp:sp modelId="{078BBBF0-15A5-47AE-8D6B-F918BA0B64CD}">
      <dsp:nvSpPr>
        <dsp:cNvPr id="0" name=""/>
        <dsp:cNvSpPr/>
      </dsp:nvSpPr>
      <dsp:spPr>
        <a:xfrm>
          <a:off x="5143500" y="0"/>
          <a:ext cx="1428749" cy="211630"/>
        </a:xfrm>
        <a:prstGeom prst="chevron">
          <a:avLst/>
        </a:prstGeom>
        <a:solidFill>
          <a:srgbClr val="969696">
            <a:hueOff val="13373967"/>
            <a:satOff val="46704"/>
            <a:lumOff val="-14772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01-05/2020</a:t>
          </a:r>
        </a:p>
      </dsp:txBody>
      <dsp:txXfrm>
        <a:off x="5249315" y="0"/>
        <a:ext cx="1217119" cy="211630"/>
      </dsp:txXfrm>
    </dsp:sp>
    <dsp:sp modelId="{08E1CF44-09E0-4902-84A5-E0FFCD3E1182}">
      <dsp:nvSpPr>
        <dsp:cNvPr id="0" name=""/>
        <dsp:cNvSpPr/>
      </dsp:nvSpPr>
      <dsp:spPr>
        <a:xfrm>
          <a:off x="6429375" y="0"/>
          <a:ext cx="1428749" cy="211630"/>
        </a:xfrm>
        <a:prstGeom prst="chevron">
          <a:avLst/>
        </a:prstGeom>
        <a:solidFill>
          <a:srgbClr val="969696">
            <a:hueOff val="16717458"/>
            <a:satOff val="58380"/>
            <a:lumOff val="-1846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07/2019-05/2020</a:t>
          </a:r>
        </a:p>
      </dsp:txBody>
      <dsp:txXfrm>
        <a:off x="6535190" y="0"/>
        <a:ext cx="1217119" cy="211630"/>
      </dsp:txXfrm>
    </dsp:sp>
    <dsp:sp modelId="{8ADD28BF-2B06-406C-A105-947033BD647D}">
      <dsp:nvSpPr>
        <dsp:cNvPr id="0" name=""/>
        <dsp:cNvSpPr/>
      </dsp:nvSpPr>
      <dsp:spPr>
        <a:xfrm>
          <a:off x="7715250" y="0"/>
          <a:ext cx="1428749" cy="211630"/>
        </a:xfrm>
        <a:prstGeom prst="chevron">
          <a:avLst/>
        </a:prstGeom>
        <a:solidFill>
          <a:srgbClr val="969696">
            <a:hueOff val="20060949"/>
            <a:satOff val="70056"/>
            <a:lumOff val="-22158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rgbClr val="FFFFFF"/>
              </a:solidFill>
              <a:latin typeface="Century Gothic"/>
              <a:ea typeface="+mn-ea"/>
              <a:cs typeface="+mn-cs"/>
            </a:rPr>
            <a:t>05-06/2020</a:t>
          </a:r>
        </a:p>
      </dsp:txBody>
      <dsp:txXfrm>
        <a:off x="7821065" y="0"/>
        <a:ext cx="1217119" cy="211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076F0-FFC9-4E67-9446-B8AF74DE55AF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D4E4B-482C-4720-AF27-982509F18C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62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333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7611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47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21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328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216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0700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2381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7232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5975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D4E4B-482C-4720-AF27-982509F18CF4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263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4553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Modifiez</a:t>
            </a:r>
            <a:r>
              <a:rPr lang="en-GB" noProof="0" dirty="0"/>
              <a:t>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61237"/>
            <a:ext cx="4038600" cy="5223663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60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61237"/>
            <a:ext cx="4038600" cy="5223663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60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89677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 plus Pi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Modifiez</a:t>
            </a:r>
            <a:r>
              <a:rPr lang="en-GB" noProof="0" dirty="0"/>
              <a:t>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61237"/>
            <a:ext cx="4038600" cy="469873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60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61237"/>
            <a:ext cx="4038600" cy="469873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60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57200" y="5659967"/>
            <a:ext cx="8229600" cy="524933"/>
          </a:xfrm>
        </p:spPr>
        <p:txBody>
          <a:bodyPr/>
          <a:lstStyle>
            <a:lvl1pPr marL="179025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86307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Modifiez</a:t>
            </a:r>
            <a:r>
              <a:rPr lang="en-GB" noProof="0" dirty="0"/>
              <a:t>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91884" y="961237"/>
            <a:ext cx="1408925" cy="5223289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231224" y="961237"/>
            <a:ext cx="1642188" cy="5223289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0"/>
          </p:nvPr>
        </p:nvSpPr>
        <p:spPr>
          <a:xfrm>
            <a:off x="1996688" y="960967"/>
            <a:ext cx="5038725" cy="522393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3468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 anchor="t"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Cliquez</a:t>
            </a:r>
            <a:r>
              <a:rPr lang="en-GB" noProof="0" dirty="0"/>
              <a:t> et</a:t>
            </a:r>
            <a:br>
              <a:rPr lang="en-GB" noProof="0" dirty="0"/>
            </a:b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rgbClr val="5DBFD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5501951" y="-12699"/>
            <a:ext cx="3647433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Cliquez sur l'icône pour ajouter une image</a:t>
            </a:r>
          </a:p>
        </p:txBody>
      </p:sp>
      <p:sp>
        <p:nvSpPr>
          <p:cNvPr id="12" name="ZoneTexte 11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45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de section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 anchor="t"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Cliquez et</a:t>
            </a:r>
            <a:br>
              <a:rPr lang="en-GB" noProof="0"/>
            </a:br>
            <a:r>
              <a:rPr lang="en-GB" noProof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pic>
        <p:nvPicPr>
          <p:cNvPr id="11" name="Espace réservé pour une image 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64" y="-7154"/>
            <a:ext cx="3643404" cy="6893473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81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re de section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 anchor="t"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Cliquez et</a:t>
            </a:r>
            <a:br>
              <a:rPr lang="en-GB" noProof="0"/>
            </a:br>
            <a:r>
              <a:rPr lang="en-GB" noProof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pic>
        <p:nvPicPr>
          <p:cNvPr id="11" name="Espace réservé pour une image 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65" y="-7154"/>
            <a:ext cx="3643403" cy="6893473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81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de section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 anchor="t"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Cliquez et</a:t>
            </a:r>
            <a:br>
              <a:rPr lang="en-GB" noProof="0"/>
            </a:br>
            <a:r>
              <a:rPr lang="en-GB" noProof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pic>
        <p:nvPicPr>
          <p:cNvPr id="11" name="Espace réservé pour une image 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65" y="-7155"/>
            <a:ext cx="3643403" cy="6893472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89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re de section LandDe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 anchor="t"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Cliquez et</a:t>
            </a:r>
            <a:br>
              <a:rPr lang="en-GB" noProof="0"/>
            </a:br>
            <a:r>
              <a:rPr lang="en-GB" noProof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pic>
        <p:nvPicPr>
          <p:cNvPr id="11" name="Espace réservé pour une image 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65" y="22779"/>
            <a:ext cx="3643403" cy="683360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89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de section 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 anchor="t"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Cliquez et</a:t>
            </a:r>
            <a:br>
              <a:rPr lang="en-GB" noProof="0"/>
            </a:br>
            <a:r>
              <a:rPr lang="en-GB" noProof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pic>
        <p:nvPicPr>
          <p:cNvPr id="11" name="Espace réservé pour une image 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64" y="-9244"/>
            <a:ext cx="3643404" cy="6897653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1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re de section FRE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 anchor="t"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Cliquez et</a:t>
            </a:r>
            <a:br>
              <a:rPr lang="en-GB" noProof="0"/>
            </a:br>
            <a:r>
              <a:rPr lang="en-GB" noProof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pic>
        <p:nvPicPr>
          <p:cNvPr id="11" name="Espace réservé pour une image 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09" y="22779"/>
            <a:ext cx="3615515" cy="683360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939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de section subma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 anchor="t"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Cliquez et</a:t>
            </a:r>
            <a:br>
              <a:rPr lang="en-GB" noProof="0"/>
            </a:br>
            <a:r>
              <a:rPr lang="en-GB" noProof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pic>
        <p:nvPicPr>
          <p:cNvPr id="11" name="Espace réservé pour une image 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64" y="-12699"/>
            <a:ext cx="364340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98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re de section under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 anchor="t"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Cliquez et</a:t>
            </a:r>
            <a:br>
              <a:rPr lang="en-GB" noProof="0"/>
            </a:br>
            <a:r>
              <a:rPr lang="en-GB" noProof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pic>
        <p:nvPicPr>
          <p:cNvPr id="11" name="Espace réservé pour une image 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572" y="-7155"/>
            <a:ext cx="2738189" cy="6893472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45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2050" y="1792738"/>
            <a:ext cx="4918023" cy="1155863"/>
          </a:xfrm>
        </p:spPr>
        <p:txBody>
          <a:bodyPr/>
          <a:lstStyle>
            <a:lvl1pPr algn="l"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Modifiez</a:t>
            </a:r>
            <a:r>
              <a:rPr lang="en-GB" noProof="0" dirty="0"/>
              <a:t> le style du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302324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02049" y="3667659"/>
            <a:ext cx="4918022" cy="233538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5501951" y="-12699"/>
            <a:ext cx="3647433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Cliquez sur l'icône pour ajouter une image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200847" y="2232653"/>
            <a:ext cx="96122" cy="3077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noProof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Image 11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sp>
        <p:nvSpPr>
          <p:cNvPr id="11" name="ZoneTexte 10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12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intermédiai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5501949" y="-21166"/>
            <a:ext cx="3642050" cy="6887633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sp>
        <p:nvSpPr>
          <p:cNvPr id="9" name="Oval 41"/>
          <p:cNvSpPr>
            <a:spLocks noChangeArrowheads="1"/>
          </p:cNvSpPr>
          <p:nvPr userDrawn="1"/>
        </p:nvSpPr>
        <p:spPr bwMode="auto">
          <a:xfrm>
            <a:off x="5024438" y="-3877657"/>
            <a:ext cx="11338832" cy="15393233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10" name="Oval 41"/>
          <p:cNvSpPr>
            <a:spLocks noChangeArrowheads="1"/>
          </p:cNvSpPr>
          <p:nvPr userDrawn="1"/>
        </p:nvSpPr>
        <p:spPr bwMode="auto">
          <a:xfrm>
            <a:off x="5429438" y="-2530089"/>
            <a:ext cx="11338832" cy="15393233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Modifiez le style du titre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6310799" y="1655840"/>
            <a:ext cx="2833200" cy="3268800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Cliquez sur l'icône pour ajouter une image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0799" y="4981950"/>
            <a:ext cx="2834867" cy="1192713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Cliquez pour modifier les styles</a:t>
            </a:r>
            <a:br>
              <a:rPr lang="en-GB" noProof="0"/>
            </a:br>
            <a:r>
              <a:rPr lang="en-GB" noProof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179516" y="928723"/>
            <a:ext cx="5578623" cy="5245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Modifiez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</p:txBody>
      </p:sp>
      <p:grpSp>
        <p:nvGrpSpPr>
          <p:cNvPr id="19" name="Group 25"/>
          <p:cNvGrpSpPr/>
          <p:nvPr userDrawn="1"/>
        </p:nvGrpSpPr>
        <p:grpSpPr>
          <a:xfrm>
            <a:off x="7263121" y="6416509"/>
            <a:ext cx="1632238" cy="263091"/>
            <a:chOff x="2619375" y="-595312"/>
            <a:chExt cx="1785938" cy="215899"/>
          </a:xfrm>
        </p:grpSpPr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noProof="0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noProof="0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noProof="0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noProof="0"/>
            </a:p>
          </p:txBody>
        </p:sp>
        <p:sp>
          <p:nvSpPr>
            <p:cNvPr id="24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noProof="0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noProof="0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0972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ThalesGroup -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 anchor="t"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Cliquez et</a:t>
            </a:r>
            <a:br>
              <a:rPr lang="en-GB" noProof="0"/>
            </a:br>
            <a:r>
              <a:rPr lang="en-GB" noProof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pic>
        <p:nvPicPr>
          <p:cNvPr id="11" name="Espace réservé pour une image  5" descr="2014_Corporate_extract_pdf_tg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" b="414"/>
          <a:stretch>
            <a:fillRect/>
          </a:stretch>
        </p:blipFill>
        <p:spPr>
          <a:xfrm>
            <a:off x="5501951" y="-12699"/>
            <a:ext cx="3647433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281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emi-cadre 3">
            <a:extLst>
              <a:ext uri="{FF2B5EF4-FFF2-40B4-BE49-F238E27FC236}">
                <a16:creationId xmlns:a16="http://schemas.microsoft.com/office/drawing/2014/main" id="{2D5CAF05-4485-4CD9-BA92-7430D95D612D}"/>
              </a:ext>
            </a:extLst>
          </p:cNvPr>
          <p:cNvSpPr/>
          <p:nvPr userDrawn="1"/>
        </p:nvSpPr>
        <p:spPr bwMode="auto">
          <a:xfrm>
            <a:off x="244475" y="2692400"/>
            <a:ext cx="387350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latin typeface="+mn-lt"/>
            </a:endParaRPr>
          </a:p>
        </p:txBody>
      </p:sp>
      <p:grpSp>
        <p:nvGrpSpPr>
          <p:cNvPr id="5" name="Groupe 23">
            <a:extLst>
              <a:ext uri="{FF2B5EF4-FFF2-40B4-BE49-F238E27FC236}">
                <a16:creationId xmlns:a16="http://schemas.microsoft.com/office/drawing/2014/main" id="{5D8559F9-29B9-487E-AEA7-D5714337F5B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753226" y="459318"/>
            <a:ext cx="2162175" cy="5721349"/>
            <a:chOff x="6753225" y="204463"/>
            <a:chExt cx="2162175" cy="4291337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888D20A1-5FE2-46BA-8EF2-6300929102FC}"/>
                </a:ext>
              </a:extLst>
            </p:cNvPr>
            <p:cNvSpPr/>
            <p:nvPr userDrawn="1"/>
          </p:nvSpPr>
          <p:spPr bwMode="auto">
            <a:xfrm>
              <a:off x="8001000" y="3581331"/>
              <a:ext cx="914400" cy="914469"/>
            </a:xfrm>
            <a:prstGeom prst="cub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02F27AA5-A8AD-4BBF-B52F-054D411EE1E4}"/>
                </a:ext>
              </a:extLst>
            </p:cNvPr>
            <p:cNvSpPr/>
            <p:nvPr userDrawn="1"/>
          </p:nvSpPr>
          <p:spPr bwMode="auto">
            <a:xfrm>
              <a:off x="6753225" y="204463"/>
              <a:ext cx="914400" cy="914469"/>
            </a:xfrm>
            <a:prstGeom prst="cub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99C3A6C0-7A12-4E41-B914-E02F34466821}"/>
                </a:ext>
              </a:extLst>
            </p:cNvPr>
            <p:cNvSpPr/>
            <p:nvPr userDrawn="1"/>
          </p:nvSpPr>
          <p:spPr bwMode="auto">
            <a:xfrm>
              <a:off x="7700963" y="1952432"/>
              <a:ext cx="914400" cy="914469"/>
            </a:xfrm>
            <a:prstGeom prst="cub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DDC34EAB-742B-425C-8C7A-BB7DB675779A}"/>
                </a:ext>
              </a:extLst>
            </p:cNvPr>
            <p:cNvSpPr/>
            <p:nvPr userDrawn="1"/>
          </p:nvSpPr>
          <p:spPr bwMode="auto">
            <a:xfrm>
              <a:off x="7513638" y="2866902"/>
              <a:ext cx="914400" cy="914469"/>
            </a:xfrm>
            <a:prstGeom prst="cub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00B65110-3545-4B6A-AB6E-6B0924BD96B4}"/>
                </a:ext>
              </a:extLst>
            </p:cNvPr>
            <p:cNvSpPr/>
            <p:nvPr userDrawn="1"/>
          </p:nvSpPr>
          <p:spPr bwMode="auto">
            <a:xfrm rot="2700000">
              <a:off x="7494553" y="1057049"/>
              <a:ext cx="914469" cy="914400"/>
            </a:xfrm>
            <a:prstGeom prst="cub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2049" y="2755901"/>
            <a:ext cx="5765376" cy="1428488"/>
          </a:xfrm>
        </p:spPr>
        <p:txBody>
          <a:bodyPr/>
          <a:lstStyle>
            <a:lvl1pPr algn="l">
              <a:defRPr sz="2600">
                <a:solidFill>
                  <a:srgbClr val="00B0F0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302049" y="4179769"/>
            <a:ext cx="5765376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/>
              <a:t>Modifiez le style des sous-titres du masque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11525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of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0B421B-2E67-4BAD-BCBF-9573050194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1613" y="2232654"/>
            <a:ext cx="95250" cy="30777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>
              <a:defRPr/>
            </a:pPr>
            <a:endParaRPr lang="en-GB" altLang="en-US" sz="1400">
              <a:solidFill>
                <a:srgbClr val="323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e 23">
            <a:extLst>
              <a:ext uri="{FF2B5EF4-FFF2-40B4-BE49-F238E27FC236}">
                <a16:creationId xmlns:a16="http://schemas.microsoft.com/office/drawing/2014/main" id="{73924073-7C1B-4808-9BB2-4349FCA0609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753226" y="459318"/>
            <a:ext cx="2162175" cy="5721349"/>
            <a:chOff x="6753225" y="204463"/>
            <a:chExt cx="2162175" cy="4291337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5AB3C5D1-E120-4DB8-B3BE-A1868E8E0B23}"/>
                </a:ext>
              </a:extLst>
            </p:cNvPr>
            <p:cNvSpPr/>
            <p:nvPr userDrawn="1"/>
          </p:nvSpPr>
          <p:spPr bwMode="auto">
            <a:xfrm>
              <a:off x="8001000" y="3581331"/>
              <a:ext cx="914400" cy="914469"/>
            </a:xfrm>
            <a:prstGeom prst="cub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901C106F-5D69-4379-AA96-56154C74FF73}"/>
                </a:ext>
              </a:extLst>
            </p:cNvPr>
            <p:cNvSpPr/>
            <p:nvPr userDrawn="1"/>
          </p:nvSpPr>
          <p:spPr bwMode="auto">
            <a:xfrm>
              <a:off x="6753225" y="204463"/>
              <a:ext cx="914400" cy="914469"/>
            </a:xfrm>
            <a:prstGeom prst="cub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66CDB938-90AE-4832-B8E3-14D987CF3317}"/>
                </a:ext>
              </a:extLst>
            </p:cNvPr>
            <p:cNvSpPr/>
            <p:nvPr userDrawn="1"/>
          </p:nvSpPr>
          <p:spPr bwMode="auto">
            <a:xfrm>
              <a:off x="7700963" y="1952432"/>
              <a:ext cx="914400" cy="914469"/>
            </a:xfrm>
            <a:prstGeom prst="cub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4BCD964B-CE1E-41B3-B6A6-8829D73F1220}"/>
                </a:ext>
              </a:extLst>
            </p:cNvPr>
            <p:cNvSpPr/>
            <p:nvPr userDrawn="1"/>
          </p:nvSpPr>
          <p:spPr bwMode="auto">
            <a:xfrm>
              <a:off x="7513638" y="2866902"/>
              <a:ext cx="914400" cy="914469"/>
            </a:xfrm>
            <a:prstGeom prst="cub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2153B5FA-3490-4EA0-B18F-DD70337C9B30}"/>
                </a:ext>
              </a:extLst>
            </p:cNvPr>
            <p:cNvSpPr/>
            <p:nvPr userDrawn="1"/>
          </p:nvSpPr>
          <p:spPr bwMode="auto">
            <a:xfrm rot="2700000">
              <a:off x="7494553" y="1057049"/>
              <a:ext cx="914469" cy="914400"/>
            </a:xfrm>
            <a:prstGeom prst="cub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2049" y="1792738"/>
            <a:ext cx="5746330" cy="1155863"/>
          </a:xfrm>
        </p:spPr>
        <p:txBody>
          <a:bodyPr/>
          <a:lstStyle>
            <a:lvl1pPr algn="l">
              <a:defRPr sz="2400" baseline="0">
                <a:solidFill>
                  <a:srgbClr val="00B0F0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302049" y="3242173"/>
            <a:ext cx="5746330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/>
              <a:t>Modifiez le style des sous-titres du masque</a:t>
            </a:r>
            <a:endParaRPr lang="en-GB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02049" y="3886586"/>
            <a:ext cx="5746329" cy="233538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chemeClr val="accent5">
                    <a:lumMod val="75000"/>
                  </a:schemeClr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26316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Title of 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7EED66-380C-4927-86BE-F16583652B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1613" y="2232654"/>
            <a:ext cx="95250" cy="30777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>
              <a:defRPr/>
            </a:pPr>
            <a:endParaRPr lang="en-GB" altLang="en-US" sz="1400">
              <a:solidFill>
                <a:srgbClr val="323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23">
            <a:extLst>
              <a:ext uri="{FF2B5EF4-FFF2-40B4-BE49-F238E27FC236}">
                <a16:creationId xmlns:a16="http://schemas.microsoft.com/office/drawing/2014/main" id="{D7F7D9EC-21D6-4AC2-A8A2-BAF1A83277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753226" y="459318"/>
            <a:ext cx="2162175" cy="5721349"/>
            <a:chOff x="6753225" y="204463"/>
            <a:chExt cx="2162175" cy="4291337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B6FD3AAF-CA26-4998-ADFD-9F35492C652D}"/>
                </a:ext>
              </a:extLst>
            </p:cNvPr>
            <p:cNvSpPr/>
            <p:nvPr userDrawn="1"/>
          </p:nvSpPr>
          <p:spPr bwMode="auto">
            <a:xfrm>
              <a:off x="8001000" y="3581331"/>
              <a:ext cx="914400" cy="914469"/>
            </a:xfrm>
            <a:prstGeom prst="cub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E47CDDBB-40F0-4D07-BAB4-C7EF89350A88}"/>
                </a:ext>
              </a:extLst>
            </p:cNvPr>
            <p:cNvSpPr/>
            <p:nvPr userDrawn="1"/>
          </p:nvSpPr>
          <p:spPr bwMode="auto">
            <a:xfrm>
              <a:off x="6753225" y="204463"/>
              <a:ext cx="914400" cy="914469"/>
            </a:xfrm>
            <a:prstGeom prst="cub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9730FC1B-90F3-4682-A65B-2930F6C63870}"/>
                </a:ext>
              </a:extLst>
            </p:cNvPr>
            <p:cNvSpPr/>
            <p:nvPr userDrawn="1"/>
          </p:nvSpPr>
          <p:spPr bwMode="auto">
            <a:xfrm>
              <a:off x="7700963" y="1952432"/>
              <a:ext cx="914400" cy="914469"/>
            </a:xfrm>
            <a:prstGeom prst="cub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E15DF942-45FD-4EDC-A66E-7808B301CCEC}"/>
                </a:ext>
              </a:extLst>
            </p:cNvPr>
            <p:cNvSpPr/>
            <p:nvPr userDrawn="1"/>
          </p:nvSpPr>
          <p:spPr bwMode="auto">
            <a:xfrm>
              <a:off x="7513638" y="2866902"/>
              <a:ext cx="914400" cy="914469"/>
            </a:xfrm>
            <a:prstGeom prst="cub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708A6307-52A4-4C22-A72B-DDF16FFC8EBE}"/>
                </a:ext>
              </a:extLst>
            </p:cNvPr>
            <p:cNvSpPr/>
            <p:nvPr userDrawn="1"/>
          </p:nvSpPr>
          <p:spPr bwMode="auto">
            <a:xfrm rot="2700000">
              <a:off x="7494553" y="1057049"/>
              <a:ext cx="914469" cy="914400"/>
            </a:xfrm>
            <a:prstGeom prst="cub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2049" y="1792738"/>
            <a:ext cx="5746330" cy="1155863"/>
          </a:xfrm>
        </p:spPr>
        <p:txBody>
          <a:bodyPr/>
          <a:lstStyle>
            <a:lvl1pPr algn="l"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54490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9" y="928723"/>
            <a:ext cx="8762060" cy="524594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>
                <a:solidFill>
                  <a:srgbClr val="00B0F0"/>
                </a:solidFill>
              </a:defRPr>
            </a:lvl1pPr>
            <a:lvl2pPr marL="539750" indent="-182563"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v"/>
              <a:defRPr>
                <a:solidFill>
                  <a:schemeClr val="bg2"/>
                </a:solidFill>
              </a:defRPr>
            </a:lvl2pPr>
            <a:lvl3pPr marL="898525" indent="-182563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spcBef>
                <a:spcPts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Courier New" pitchFamily="49" charset="0"/>
              <a:buChar char="o"/>
              <a:defRPr sz="1200">
                <a:solidFill>
                  <a:schemeClr val="accent5">
                    <a:lumMod val="75000"/>
                  </a:schemeClr>
                </a:solidFill>
              </a:defRPr>
            </a:lvl4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6256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4410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61237"/>
            <a:ext cx="4038600" cy="5223289"/>
          </a:xfrm>
        </p:spPr>
        <p:txBody>
          <a:bodyPr anchor="ctr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61237"/>
            <a:ext cx="4038600" cy="5223289"/>
          </a:xfrm>
        </p:spPr>
        <p:txBody>
          <a:bodyPr anchor="ctr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02379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931315"/>
            <a:ext cx="4918023" cy="2248453"/>
          </a:xfrm>
        </p:spPr>
        <p:txBody>
          <a:bodyPr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Cliquez et</a:t>
            </a:r>
            <a:br>
              <a:rPr lang="en-GB" noProof="0"/>
            </a:br>
            <a:r>
              <a:rPr lang="en-GB" noProof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692"/>
            <a:ext cx="3946694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noProof="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6425906"/>
            <a:ext cx="4403725" cy="182033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4179768"/>
            <a:ext cx="4918023" cy="523220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</a:t>
            </a:r>
            <a:br>
              <a:rPr lang="en-GB" noProof="0"/>
            </a:br>
            <a:r>
              <a:rPr lang="en-GB" noProof="0"/>
              <a:t>des sous-titres du masque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931315"/>
            <a:ext cx="386164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noProof="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235941" y="220906"/>
            <a:ext cx="2337181" cy="599277"/>
          </a:xfrm>
          <a:prstGeom prst="rect">
            <a:avLst/>
          </a:prstGeom>
        </p:spPr>
      </p:pic>
      <p:pic>
        <p:nvPicPr>
          <p:cNvPr id="12" name="Espace réservé pour une image  11" descr="2014_Securit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r="7750"/>
          <a:stretch>
            <a:fillRect/>
          </a:stretch>
        </p:blipFill>
        <p:spPr>
          <a:xfrm>
            <a:off x="5501951" y="-12699"/>
            <a:ext cx="3647433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1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Of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2"/>
          </p:nvPr>
        </p:nvSpPr>
        <p:spPr>
          <a:xfrm>
            <a:off x="266700" y="946151"/>
            <a:ext cx="8674748" cy="527473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1242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/>
            </a:lvl1pPr>
            <a:lvl2pPr>
              <a:spcBef>
                <a:spcPts val="300"/>
              </a:spcBef>
              <a:spcAft>
                <a:spcPts val="300"/>
              </a:spcAft>
              <a:defRPr/>
            </a:lvl2pPr>
            <a:lvl3pPr>
              <a:spcBef>
                <a:spcPts val="300"/>
              </a:spcBef>
              <a:spcAft>
                <a:spcPts val="300"/>
              </a:spcAft>
              <a:defRPr/>
            </a:lvl3pPr>
          </a:lstStyle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1281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plus pi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6" y="928723"/>
            <a:ext cx="8761933" cy="4731244"/>
          </a:xfr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/>
            </a:lvl1pPr>
            <a:lvl2pPr>
              <a:spcBef>
                <a:spcPts val="300"/>
              </a:spcBef>
              <a:spcAft>
                <a:spcPts val="300"/>
              </a:spcAft>
              <a:defRPr/>
            </a:lvl2pPr>
            <a:lvl3pPr>
              <a:spcBef>
                <a:spcPts val="300"/>
              </a:spcBef>
              <a:spcAft>
                <a:spcPts val="300"/>
              </a:spcAft>
              <a:defRPr/>
            </a:lvl3pPr>
          </a:lstStyle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57200" y="5659967"/>
            <a:ext cx="8229600" cy="524933"/>
          </a:xfrm>
        </p:spPr>
        <p:txBody>
          <a:bodyPr/>
          <a:lstStyle>
            <a:lvl1pPr marL="179025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121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394" y="1673986"/>
            <a:ext cx="8411210" cy="5727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3854" y="3350640"/>
            <a:ext cx="8416290" cy="15487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6"/>
          <p:cNvSpPr>
            <a:spLocks noChangeArrowheads="1"/>
          </p:cNvSpPr>
          <p:nvPr userDrawn="1"/>
        </p:nvSpPr>
        <p:spPr bwMode="auto">
          <a:xfrm rot="16200000">
            <a:off x="-2564420" y="3534046"/>
            <a:ext cx="53953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This document may not be reproduced, modified, adapted, published, translated, in any way, in whole or in part or disclosed to a third party</a:t>
            </a:r>
            <a:r>
              <a:rPr lang="en-GB" sz="600" kern="1200" baseline="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60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without the prior written consent of Thales  -  © Thales  2015 All rights reserved</a:t>
            </a:r>
            <a:r>
              <a:rPr lang="en-GB" sz="600" noProof="0" dirty="0">
                <a:solidFill>
                  <a:srgbClr val="969696"/>
                </a:solidFill>
              </a:rPr>
              <a:t>.</a:t>
            </a:r>
            <a:endParaRPr lang="en-GB" sz="700" noProof="0" dirty="0">
              <a:solidFill>
                <a:srgbClr val="606060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6766" y="1"/>
            <a:ext cx="8674683" cy="749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6" y="928723"/>
            <a:ext cx="8761933" cy="5245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33237" y="6403771"/>
            <a:ext cx="7862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1200" noProof="0" smtClean="0">
                <a:solidFill>
                  <a:srgbClr val="333366"/>
                </a:solidFill>
              </a:rPr>
              <a:pPr algn="l"/>
              <a:t>‹Nº›</a:t>
            </a:fld>
            <a:endParaRPr lang="en-GB" sz="1200" noProof="0" dirty="0">
              <a:solidFill>
                <a:srgbClr val="333366"/>
              </a:solidFill>
            </a:endParaRPr>
          </a:p>
        </p:txBody>
      </p:sp>
      <p:cxnSp>
        <p:nvCxnSpPr>
          <p:cNvPr id="13" name="Straight Connector 3"/>
          <p:cNvCxnSpPr/>
          <p:nvPr/>
        </p:nvCxnSpPr>
        <p:spPr bwMode="auto">
          <a:xfrm>
            <a:off x="-4456" y="751217"/>
            <a:ext cx="91484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 bwMode="auto">
          <a:xfrm>
            <a:off x="-2341" y="212004"/>
            <a:ext cx="180000" cy="3077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reeform 22"/>
          <p:cNvSpPr>
            <a:spLocks/>
          </p:cNvSpPr>
          <p:nvPr/>
        </p:nvSpPr>
        <p:spPr bwMode="auto">
          <a:xfrm rot="10800000" flipH="1">
            <a:off x="159697" y="6456764"/>
            <a:ext cx="208368" cy="291115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6" name="Image 15" descr="logo_thales.png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7213448" y="6324035"/>
            <a:ext cx="1728000" cy="443079"/>
          </a:xfrm>
          <a:prstGeom prst="rect">
            <a:avLst/>
          </a:prstGeom>
        </p:spPr>
      </p:pic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598580" y="6563502"/>
            <a:ext cx="547504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rgbClr val="969696"/>
                </a:solidFill>
              </a:rPr>
              <a:t>Thales – February 2018</a:t>
            </a:r>
            <a:endParaRPr lang="en-GB" sz="700" noProof="0" dirty="0">
              <a:solidFill>
                <a:srgbClr val="606060"/>
              </a:solidFill>
            </a:endParaRPr>
          </a:p>
        </p:txBody>
      </p:sp>
      <p:sp>
        <p:nvSpPr>
          <p:cNvPr id="19" name="ZoneTexte 18"/>
          <p:cNvSpPr txBox="1">
            <a:spLocks noChangeArrowheads="1"/>
          </p:cNvSpPr>
          <p:nvPr userDrawn="1"/>
        </p:nvSpPr>
        <p:spPr bwMode="auto">
          <a:xfrm>
            <a:off x="3968750" y="651737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>
                <a:solidFill>
                  <a:srgbClr val="FF0000"/>
                </a:solidFill>
                <a:latin typeface="Arial" charset="0"/>
              </a:rPr>
              <a:t>OPEN</a:t>
            </a:r>
            <a:endParaRPr lang="en-GB" sz="500" b="0" noProof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0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180975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985838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182563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100000"/>
        <a:buFontTx/>
        <a:buBlip>
          <a:blip r:embed="rId23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82563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100000"/>
        <a:buFont typeface="Lucida Grande"/>
        <a:buChar char="-"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5AF42C97-ACEF-42E2-A730-37FD79D3B0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9388" y="0"/>
            <a:ext cx="8761412" cy="74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748187B3-7FF8-4C74-9693-71B7A3B1CA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79388" y="929218"/>
            <a:ext cx="8761412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endParaRPr lang="en-GB" altLang="en-US"/>
          </a:p>
          <a:p>
            <a:pPr lvl="4"/>
            <a:endParaRPr lang="en-GB" altLang="en-US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E25B3D5C-F2DA-4974-A9B8-F77EAFCE8F65}"/>
              </a:ext>
            </a:extLst>
          </p:cNvPr>
          <p:cNvSpPr txBox="1">
            <a:spLocks/>
          </p:cNvSpPr>
          <p:nvPr/>
        </p:nvSpPr>
        <p:spPr>
          <a:xfrm>
            <a:off x="133351" y="6402918"/>
            <a:ext cx="785813" cy="36618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fld id="{6ABAEB92-B7AF-4A2A-98D9-B7D5D93079AC}" type="slidenum">
              <a:rPr lang="en-GB" altLang="en-US" sz="1200" smtClean="0">
                <a:solidFill>
                  <a:srgbClr val="333366"/>
                </a:solidFill>
              </a:rPr>
              <a:pPr eaLnBrk="1" hangingPunct="1">
                <a:defRPr/>
              </a:pPr>
              <a:t>‹Nº›</a:t>
            </a:fld>
            <a:endParaRPr lang="en-GB" altLang="en-US" sz="1200">
              <a:solidFill>
                <a:srgbClr val="333366"/>
              </a:solidFill>
            </a:endParaRPr>
          </a:p>
        </p:txBody>
      </p:sp>
      <p:cxnSp>
        <p:nvCxnSpPr>
          <p:cNvPr id="17" name="Straight Connector 3">
            <a:extLst>
              <a:ext uri="{FF2B5EF4-FFF2-40B4-BE49-F238E27FC236}">
                <a16:creationId xmlns:a16="http://schemas.microsoft.com/office/drawing/2014/main" id="{E941DA14-7ED7-464E-9591-169FC32336DE}"/>
              </a:ext>
            </a:extLst>
          </p:cNvPr>
          <p:cNvCxnSpPr/>
          <p:nvPr/>
        </p:nvCxnSpPr>
        <p:spPr bwMode="auto">
          <a:xfrm>
            <a:off x="-4763" y="751417"/>
            <a:ext cx="914876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0" name="Rectangle 13">
            <a:extLst>
              <a:ext uri="{FF2B5EF4-FFF2-40B4-BE49-F238E27FC236}">
                <a16:creationId xmlns:a16="http://schemas.microsoft.com/office/drawing/2014/main" id="{4F6BFBD4-410F-48E2-B75A-F4B82AD32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212296"/>
            <a:ext cx="88901" cy="30777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>
              <a:defRPr/>
            </a:pPr>
            <a:endParaRPr lang="en-GB" altLang="en-US" sz="1400">
              <a:solidFill>
                <a:srgbClr val="3232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Freeform 22">
            <a:extLst>
              <a:ext uri="{FF2B5EF4-FFF2-40B4-BE49-F238E27FC236}">
                <a16:creationId xmlns:a16="http://schemas.microsoft.com/office/drawing/2014/main" id="{25D6EB27-6C1B-4078-BBA4-040E5E8690D6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160338" y="6455834"/>
            <a:ext cx="207962" cy="292100"/>
          </a:xfrm>
          <a:custGeom>
            <a:avLst/>
            <a:gdLst>
              <a:gd name="T0" fmla="*/ 2147483646 w 412"/>
              <a:gd name="T1" fmla="*/ 2147483646 h 411"/>
              <a:gd name="T2" fmla="*/ 0 w 412"/>
              <a:gd name="T3" fmla="*/ 2147483646 h 411"/>
              <a:gd name="T4" fmla="*/ 0 w 412"/>
              <a:gd name="T5" fmla="*/ 0 h 411"/>
              <a:gd name="T6" fmla="*/ 2147483646 w 412"/>
              <a:gd name="T7" fmla="*/ 0 h 411"/>
              <a:gd name="T8" fmla="*/ 2147483646 w 412"/>
              <a:gd name="T9" fmla="*/ 2147483646 h 411"/>
              <a:gd name="T10" fmla="*/ 2147483646 w 412"/>
              <a:gd name="T11" fmla="*/ 2147483646 h 411"/>
              <a:gd name="T12" fmla="*/ 2147483646 w 412"/>
              <a:gd name="T13" fmla="*/ 2147483646 h 4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1149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00B0F0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00B0F0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00B0F0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00B0F0"/>
          </a:solidFill>
          <a:latin typeface="Century Gothic" panose="020B0502020202020204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00B0F0"/>
          </a:solidFill>
          <a:latin typeface="Century Gothic" panose="020B0502020202020204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00B0F0"/>
          </a:solidFill>
          <a:latin typeface="Century Gothic" panose="020B0502020202020204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00B0F0"/>
          </a:solidFill>
          <a:latin typeface="Century Gothic" panose="020B0502020202020204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00B0F0"/>
          </a:solidFill>
          <a:latin typeface="Century Gothic" panose="020B0502020202020204" pitchFamily="34" charset="0"/>
        </a:defRPr>
      </a:lvl9pPr>
    </p:titleStyle>
    <p:bodyStyle>
      <a:lvl1pPr marL="358775" indent="-180975" algn="l" defTabSz="457200" rtl="0" eaLnBrk="0" fontAlgn="base" hangingPunct="0">
        <a:spcBef>
          <a:spcPts val="600"/>
        </a:spcBef>
        <a:spcAft>
          <a:spcPts val="600"/>
        </a:spcAft>
        <a:buClr>
          <a:srgbClr val="00B0F0"/>
        </a:buClr>
        <a:buSzPct val="90000"/>
        <a:buFont typeface="Century Gothic" panose="020B0502020202020204" pitchFamily="34" charset="0"/>
        <a:buChar char="▌"/>
        <a:tabLst>
          <a:tab pos="985838" algn="l"/>
        </a:tabLst>
        <a:defRPr lang="fr-FR" b="1" kern="1200" dirty="0">
          <a:solidFill>
            <a:srgbClr val="00B0F0"/>
          </a:solidFill>
          <a:latin typeface="+mn-lt"/>
          <a:ea typeface="+mn-ea"/>
          <a:cs typeface="+mn-cs"/>
        </a:defRPr>
      </a:lvl1pPr>
      <a:lvl2pPr marL="539750" indent="-182563" algn="l" defTabSz="457200" rtl="0" eaLnBrk="0" fontAlgn="base" hangingPunct="0">
        <a:spcBef>
          <a:spcPct val="0"/>
        </a:spcBef>
        <a:spcAft>
          <a:spcPts val="600"/>
        </a:spcAft>
        <a:buClr>
          <a:schemeClr val="bg2"/>
        </a:buClr>
        <a:buSzPct val="100000"/>
        <a:buFont typeface="Wingdings" panose="05000000000000000000" pitchFamily="2" charset="2"/>
        <a:buChar char="v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898525" indent="-182563" algn="l" defTabSz="457200" rtl="0" eaLnBrk="0" fontAlgn="base" hangingPunct="0">
        <a:spcBef>
          <a:spcPct val="0"/>
        </a:spcBef>
        <a:spcAft>
          <a:spcPts val="60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300"/>
        </a:spcBef>
        <a:spcAft>
          <a:spcPct val="0"/>
        </a:spcAft>
        <a:buClr>
          <a:srgbClr val="717171"/>
        </a:buClr>
        <a:buFont typeface="Courier New" panose="02070309020205020404" pitchFamily="49" charset="0"/>
        <a:buChar char="o"/>
        <a:defRPr sz="1400" kern="1200">
          <a:solidFill>
            <a:srgbClr val="71717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g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gi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9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32.emf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17.png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gif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gif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gif"/><Relationship Id="rId7" Type="http://schemas.openxmlformats.org/officeDocument/2006/relationships/diagramColors" Target="../diagrams/colors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5.gif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5.gif"/><Relationship Id="rId7" Type="http://schemas.openxmlformats.org/officeDocument/2006/relationships/diagramColors" Target="../diagrams/colors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15.gif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5" Type="http://schemas.openxmlformats.org/officeDocument/2006/relationships/diagramData" Target="../diagrams/data8.xml"/><Relationship Id="rId10" Type="http://schemas.openxmlformats.org/officeDocument/2006/relationships/diagramData" Target="../diagrams/data9.xml"/><Relationship Id="rId4" Type="http://schemas.openxmlformats.org/officeDocument/2006/relationships/image" Target="../media/image32.emf"/><Relationship Id="rId9" Type="http://schemas.microsoft.com/office/2007/relationships/diagramDrawing" Target="../diagrams/drawing8.xml"/><Relationship Id="rId14" Type="http://schemas.microsoft.com/office/2007/relationships/diagramDrawing" Target="../diagrams/drawing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1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hello@jtsec.es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gif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5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43016" y="1997436"/>
            <a:ext cx="804222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Industrial Automation Control Systems Cybersecurity Certification</a:t>
            </a:r>
            <a:endParaRPr lang="en-US" sz="440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99" y="681680"/>
            <a:ext cx="2125834" cy="818840"/>
          </a:xfrm>
          <a:prstGeom prst="rect">
            <a:avLst/>
          </a:prstGeom>
        </p:spPr>
      </p:pic>
      <p:pic>
        <p:nvPicPr>
          <p:cNvPr id="1028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68" y="562232"/>
            <a:ext cx="1629897" cy="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ipre expo">
            <a:extLst>
              <a:ext uri="{FF2B5EF4-FFF2-40B4-BE49-F238E27FC236}">
                <a16:creationId xmlns:a16="http://schemas.microsoft.com/office/drawing/2014/main" id="{8B7B940B-439C-4D63-8BAE-9CB1B3E0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442" y="461800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61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State of the art in IACS’ cybersecurity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957908" y="1661785"/>
            <a:ext cx="3940141" cy="5078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Different standards &amp; schemes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ISO 15408 (CC)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BSI “Smart Meter Gateway” PP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CC-based Lightweight Method: CSPN, LINCE, etc…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IEC 62443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Different certification schemes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CC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CC-based Lightweight Schemes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ISAsecure</a:t>
            </a: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UL2900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Different geographic areas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Mutual recognition issues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Certificates’ validity across areas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F4D7D4B3-EB29-4EAB-97DC-606311DE03C0}"/>
              </a:ext>
            </a:extLst>
          </p:cNvPr>
          <p:cNvSpPr txBox="1"/>
          <p:nvPr/>
        </p:nvSpPr>
        <p:spPr>
          <a:xfrm>
            <a:off x="4898049" y="1661785"/>
            <a:ext cx="3479774" cy="5355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 very specific domain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Cybersecurity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Complexity of threats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Legacy industrial systems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Constant change in technology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What to certify?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Systems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Components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Processes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How to certify?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Compliance of product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Effectiveness of performance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Safety of processes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Security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8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704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6934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UL 2900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1048837" y="1557544"/>
            <a:ext cx="7789853" cy="5078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standard published by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UL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describes requirements that the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Network-Connectable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Products developer should be mindful of throughout the life of the product: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use of a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risk management process 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the product based on the identification of threats and vulnerabilities in the product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application of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security controls 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in the architecture and design of the product that are based on the assessed risks to the product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lvl="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standard also describes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methods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by which the product is to be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assessed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(i.e., tested and evaluated) by an independent third-party for the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presence of vulnerabilities, malware and security-relevant software weaknesses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UL 2900 Series: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UL 2900-1 Ed. 1-2017 - Part 1: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General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Requirements 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UL 2900-2-1 Ed. 1-2017 -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Healthcare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And Wellness Systems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UL 2900-2-2 Ed. 1-2016 -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Industrial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Control Systems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UL 2900-2-3 Ed. 1-2017 -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Security And Life Safety 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Signaling Systems</a:t>
            </a:r>
          </a:p>
          <a:p>
            <a:pPr marL="469900" lvl="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1046480" y="5210582"/>
            <a:ext cx="779221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2700">
              <a:buClr>
                <a:schemeClr val="accent2"/>
              </a:buClr>
              <a:tabLst>
                <a:tab pos="353060" algn="l"/>
              </a:tabLst>
            </a:pPr>
            <a:endParaRPr sz="24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88EB2564-E1B0-492D-ABF0-09D0E17D6DAF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8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611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6934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IEC 62443 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1048837" y="1437620"/>
            <a:ext cx="7782010" cy="2620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IEC 62443 Series 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is a group of standards - flexible framework to address and mitigate current and future security vulnerabilities in (IACSs).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Collection of requirements that an industrial product should meet. It is important to highlight that there is </a:t>
            </a: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 evaluation methodology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issued by IEC.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s-ES" dirty="0"/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lvl="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927100" lvl="2">
              <a:lnSpc>
                <a:spcPct val="150000"/>
              </a:lnSpc>
              <a:buClr>
                <a:schemeClr val="accent2"/>
              </a:buClr>
              <a:tabLst>
                <a:tab pos="353060" algn="l"/>
              </a:tabLst>
            </a:pPr>
            <a:endParaRPr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88EB2564-E1B0-492D-ABF0-09D0E17D6DAF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2D494BC-30ED-427D-91F6-1C5DFBBC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7" y="2711534"/>
            <a:ext cx="5280025" cy="414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8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837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6934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IEC 62443 – </a:t>
            </a:r>
            <a:r>
              <a:rPr lang="en-US" sz="2800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TeleTrust</a:t>
            </a:r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Initiative 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1048837" y="1557544"/>
            <a:ext cx="6885431" cy="206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TeleTrust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has developed an evaluation methodology for the requirements stated in IEC 62443-4-2. 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lvl="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927100" lvl="2">
              <a:lnSpc>
                <a:spcPct val="150000"/>
              </a:lnSpc>
              <a:buClr>
                <a:schemeClr val="accent2"/>
              </a:buClr>
              <a:tabLst>
                <a:tab pos="353060" algn="l"/>
              </a:tabLst>
            </a:pPr>
            <a:endParaRPr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88EB2564-E1B0-492D-ABF0-09D0E17D6DAF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7C31AC1-597B-4754-BD1F-EFE5CE251079}"/>
              </a:ext>
            </a:extLst>
          </p:cNvPr>
          <p:cNvSpPr/>
          <p:nvPr/>
        </p:nvSpPr>
        <p:spPr>
          <a:xfrm>
            <a:off x="1019020" y="6190762"/>
            <a:ext cx="7782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buClr>
                <a:schemeClr val="accent2"/>
              </a:buClr>
              <a:tabLst>
                <a:tab pos="353060" algn="l"/>
              </a:tabLst>
            </a:pPr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https://www.teletrust.de/fileadmin/docs/fachgruppen/TeleTrusT-Evaluation_Method_IEC62443-4-2_2019-05_ENG.pdf</a:t>
            </a:r>
            <a:endParaRPr lang="es-ES" sz="1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ECDB4B-1593-48DB-83E5-963442548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85975"/>
            <a:ext cx="5467350" cy="13430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BC8C89-FA57-4D60-B778-FE3B7C8B8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994" y="3528857"/>
            <a:ext cx="3321012" cy="26547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11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3022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78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1024129" y="1560731"/>
            <a:ext cx="6885431" cy="4097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ISA Secure 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has developed its own certification scheme based on IEC 62443.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Designed to certify IEC 62443-4-1 and IEC 62443-4-2. </a:t>
            </a: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program offers </a:t>
            </a: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four</a:t>
            </a: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certification </a:t>
            </a: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levels</a:t>
            </a: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for a </a:t>
            </a: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component</a:t>
            </a:r>
            <a:endParaRPr lang="en-US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CSA (</a:t>
            </a:r>
            <a:r>
              <a:rPr lang="en-GB" b="1" i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Component Security Assurance</a:t>
            </a: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) Version 1.0. </a:t>
            </a: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This standard focuses on the security of software applications, embedded devices, host devices, and network devices.</a:t>
            </a:r>
          </a:p>
          <a:p>
            <a:pPr marL="12700">
              <a:lnSpc>
                <a:spcPct val="100000"/>
              </a:lnSpc>
              <a:buClr>
                <a:schemeClr val="accent2"/>
              </a:buClr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endParaRPr lang="en-US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lvl="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927100" lvl="2">
              <a:lnSpc>
                <a:spcPct val="150000"/>
              </a:lnSpc>
              <a:buClr>
                <a:schemeClr val="accent2"/>
              </a:buClr>
              <a:tabLst>
                <a:tab pos="353060" algn="l"/>
              </a:tabLst>
            </a:pPr>
            <a:endParaRPr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1046480" y="5210582"/>
            <a:ext cx="779221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2700">
              <a:buClr>
                <a:schemeClr val="accent2"/>
              </a:buClr>
              <a:tabLst>
                <a:tab pos="353060" algn="l"/>
              </a:tabLst>
            </a:pPr>
            <a:endParaRPr sz="24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88EB2564-E1B0-492D-ABF0-09D0E17D6DAF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26" name="Picture 2" descr="Image result for isasecure">
            <a:extLst>
              <a:ext uri="{FF2B5EF4-FFF2-40B4-BE49-F238E27FC236}">
                <a16:creationId xmlns:a16="http://schemas.microsoft.com/office/drawing/2014/main" id="{B114B4FA-BEB6-41E7-9A72-97C4E3D1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9" y="656904"/>
            <a:ext cx="32575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2C91F73-9BCF-44E0-B29B-9CFE7CE43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803052"/>
            <a:ext cx="5124450" cy="29109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9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70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68383" y="2143661"/>
            <a:ext cx="78072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IACS Cybersecurity Certification Framework – ICCF ERNCIP Project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68E418-1174-42A4-A7A8-C46F9DB14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2971354" cy="1144522"/>
          </a:xfrm>
          <a:prstGeom prst="rect">
            <a:avLst/>
          </a:prstGeom>
        </p:spPr>
      </p:pic>
      <p:pic>
        <p:nvPicPr>
          <p:cNvPr id="1026" name="Picture 2" descr="Resultado de imagen de iacs ernci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69135"/>
            <a:ext cx="5600700" cy="29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81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IACS Ecosystem issues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1097319" y="1659552"/>
            <a:ext cx="3479774" cy="4985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Major priorities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Safety, reliability, productivity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IACS products’ cybersecurity (CS)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Legacy systems hard to secure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Legacy components not secure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New products can be secured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Context of integration issues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Context of use issues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IACS products’ CS certification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Few certified products so far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Components’ certification is no guarantee of installations’ cybersecurity.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Certification is a significant effort.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F4D7D4B3-EB29-4EAB-97DC-606311DE03C0}"/>
              </a:ext>
            </a:extLst>
          </p:cNvPr>
          <p:cNvSpPr txBox="1"/>
          <p:nvPr/>
        </p:nvSpPr>
        <p:spPr>
          <a:xfrm>
            <a:off x="4648199" y="1659552"/>
            <a:ext cx="4353433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IACS supply chain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makers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retailers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integrators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operators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users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supporters 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authorities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Risks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Staff, methods, controls, goals, strategies.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Inequal maturity, including security wise.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Cost-driven businesses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Cost-Benefit balance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Fear of multiple </a:t>
            </a: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certifications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drive of Law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Obligations &amp; Liabilities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8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53" y="161604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067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original intents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11" name="Diagramme 2">
            <a:extLst>
              <a:ext uri="{FF2B5EF4-FFF2-40B4-BE49-F238E27FC236}">
                <a16:creationId xmlns:a16="http://schemas.microsoft.com/office/drawing/2014/main" id="{98A384BA-B15E-4A61-A765-9E3FC350ED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451898"/>
              </p:ext>
            </p:extLst>
          </p:nvPr>
        </p:nvGraphicFramePr>
        <p:xfrm>
          <a:off x="1443623" y="1524000"/>
          <a:ext cx="7166977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7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35053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604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“original” idea of the ICCF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1092226" y="1523286"/>
            <a:ext cx="3479774" cy="4401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32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ICCF report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IACS only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Old systems but huge potential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“7A rationale” of the ICCF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Aimed at IACS cybersecurity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Adequacy to stakeholders’ situation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Adoption made easy for all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Agnosticism vis-à-vis standards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Affordability for vendors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Assessability</a:t>
            </a: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in terms of efficiency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Applicability in the European context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BF754181-18C8-412F-BA12-1BC8E0485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64913"/>
            <a:ext cx="3985216" cy="44012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9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94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IACS TG – Phases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8" name="Espace réservé du contenu 3">
            <a:extLst>
              <a:ext uri="{FF2B5EF4-FFF2-40B4-BE49-F238E27FC236}">
                <a16:creationId xmlns:a16="http://schemas.microsoft.com/office/drawing/2014/main" id="{7FCA2561-3D08-400B-931B-D8B82C65308F}"/>
              </a:ext>
            </a:extLst>
          </p:cNvPr>
          <p:cNvGraphicFramePr>
            <a:graphicFrameLocks/>
          </p:cNvGraphicFramePr>
          <p:nvPr/>
        </p:nvGraphicFramePr>
        <p:xfrm>
          <a:off x="76200" y="1600200"/>
          <a:ext cx="8761412" cy="355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 4">
            <a:extLst>
              <a:ext uri="{FF2B5EF4-FFF2-40B4-BE49-F238E27FC236}">
                <a16:creationId xmlns:a16="http://schemas.microsoft.com/office/drawing/2014/main" id="{E6E326FA-0F58-4645-A05F-667996EFC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2973" y="4886694"/>
            <a:ext cx="1187874" cy="1676304"/>
          </a:xfrm>
          <a:prstGeom prst="rect">
            <a:avLst/>
          </a:prstGeom>
          <a:ln>
            <a:solidFill>
              <a:srgbClr val="00B0F0"/>
            </a:solidFill>
          </a:ln>
        </p:spPr>
      </p:pic>
      <p:graphicFrame>
        <p:nvGraphicFramePr>
          <p:cNvPr id="11" name="Diagramme 5">
            <a:extLst>
              <a:ext uri="{FF2B5EF4-FFF2-40B4-BE49-F238E27FC236}">
                <a16:creationId xmlns:a16="http://schemas.microsoft.com/office/drawing/2014/main" id="{75BC64AC-0620-4FAD-BC2C-DD43373CD127}"/>
              </a:ext>
            </a:extLst>
          </p:cNvPr>
          <p:cNvGraphicFramePr/>
          <p:nvPr/>
        </p:nvGraphicFramePr>
        <p:xfrm>
          <a:off x="5584101" y="4886693"/>
          <a:ext cx="2320638" cy="167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Image 2">
            <a:extLst>
              <a:ext uri="{FF2B5EF4-FFF2-40B4-BE49-F238E27FC236}">
                <a16:creationId xmlns:a16="http://schemas.microsoft.com/office/drawing/2014/main" id="{F19D7DE9-719E-4C38-A647-BF823D9309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4897" y="4886694"/>
            <a:ext cx="1191061" cy="167630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3" name="Image 6">
            <a:extLst>
              <a:ext uri="{FF2B5EF4-FFF2-40B4-BE49-F238E27FC236}">
                <a16:creationId xmlns:a16="http://schemas.microsoft.com/office/drawing/2014/main" id="{E78A6E81-1DE8-4D23-8A3F-7F03D423EB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3027" y="4891182"/>
            <a:ext cx="1187874" cy="167181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15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01030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3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A8309C0-670C-498C-8FEF-66D18CDC0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BA8309C0-670C-498C-8FEF-66D18CDC0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BA8309C0-670C-498C-8FEF-66D18CDC0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graphicEl>
                                              <a:dgm id="{BA8309C0-670C-498C-8FEF-66D18CDC0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D7F3FED-29D3-4A45-B202-3D2A9AFF8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4D7F3FED-29D3-4A45-B202-3D2A9AFF8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graphicEl>
                                              <a:dgm id="{4D7F3FED-29D3-4A45-B202-3D2A9AFF8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graphicEl>
                                              <a:dgm id="{4D7F3FED-29D3-4A45-B202-3D2A9AFF89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A0F111A-D1A3-4ABC-BF73-834EAEE18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4A0F111A-D1A3-4ABC-BF73-834EAEE18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4A0F111A-D1A3-4ABC-BF73-834EAEE18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4A0F111A-D1A3-4ABC-BF73-834EAEE18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82E3EA-1DF0-4B65-BAFB-B2A282F0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C482E3EA-1DF0-4B65-BAFB-B2A282F0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C482E3EA-1DF0-4B65-BAFB-B2A282F0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graphicEl>
                                              <a:dgm id="{C482E3EA-1DF0-4B65-BAFB-B2A282F0A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B844DA8-3AE8-4451-A992-7FFDE1444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4B844DA8-3AE8-4451-A992-7FFDE1444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4B844DA8-3AE8-4451-A992-7FFDE1444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4B844DA8-3AE8-4451-A992-7FFDE1444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3A766EE-697D-4291-AB55-81B75BD3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13A766EE-697D-4291-AB55-81B75BD3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13A766EE-697D-4291-AB55-81B75BD3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13A766EE-697D-4291-AB55-81B75BD36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95EE1E7-794A-4F9F-8ED7-BD1BC76B4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graphicEl>
                                              <a:dgm id="{295EE1E7-794A-4F9F-8ED7-BD1BC76B4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graphicEl>
                                              <a:dgm id="{295EE1E7-794A-4F9F-8ED7-BD1BC76B4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295EE1E7-794A-4F9F-8ED7-BD1BC76B40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65710B-8422-4BF6-B262-92432A7F0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graphicEl>
                                              <a:dgm id="{2065710B-8422-4BF6-B262-92432A7F0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2065710B-8422-4BF6-B262-92432A7F0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dgm id="{2065710B-8422-4BF6-B262-92432A7F0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E055E9-188E-4B4A-854C-A9A2744953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graphicEl>
                                              <a:dgm id="{AFE055E9-188E-4B4A-854C-A9A2744953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>
                                            <p:graphicEl>
                                              <a:dgm id="{AFE055E9-188E-4B4A-854C-A9A2744953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dgm id="{AFE055E9-188E-4B4A-854C-A9A2744953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Graphic spid="11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90600" y="1421011"/>
            <a:ext cx="6359856" cy="4431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Who am I?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Background: EU Cybersecurity Act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IACS Certification Landscape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IACS Cybersecurity Certification Framework – ICCF ERNCIP Project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Conclusions &amp; Future</a:t>
            </a: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33400" y="774680"/>
            <a:ext cx="43589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Index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3C22651-761E-486F-8779-648C57767A1D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6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09673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04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68383" y="1285714"/>
            <a:ext cx="780723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ICCF (IACS Cybersecurity Certification Framework)</a:t>
            </a:r>
          </a:p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Phase 1-3</a:t>
            </a:r>
          </a:p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Before EU Cyber Act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68E418-1174-42A4-A7A8-C46F9DB14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2971354" cy="1144522"/>
          </a:xfrm>
          <a:prstGeom prst="rect">
            <a:avLst/>
          </a:prstGeom>
        </p:spPr>
      </p:pic>
      <p:pic>
        <p:nvPicPr>
          <p:cNvPr id="2054" name="Picture 6" descr="Resultado de imagen de plan fre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/>
          <a:stretch/>
        </p:blipFill>
        <p:spPr bwMode="auto">
          <a:xfrm>
            <a:off x="3048000" y="4085138"/>
            <a:ext cx="3219450" cy="28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587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ICCF and its four levels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Espace réservé du contenu 9">
            <a:extLst>
              <a:ext uri="{FF2B5EF4-FFF2-40B4-BE49-F238E27FC236}">
                <a16:creationId xmlns:a16="http://schemas.microsoft.com/office/drawing/2014/main" id="{C5A26581-1461-453C-9317-77F893C6A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902488"/>
            <a:ext cx="7848600" cy="38567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7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00049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698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ICCF’s evaluation activities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787426" y="2379821"/>
            <a:ext cx="3479774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ICCS Involve up to </a:t>
            </a:r>
            <a:r>
              <a:rPr lang="en-GB" b="1" u="sng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3 Evaluation Activities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Compliance Assessment (in all four ICCS) 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Cyber Resilience Testing (ICCS-B &amp; A)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Development Process Evaluation (ICCS-A)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Espace réservé du contenu 6">
            <a:extLst>
              <a:ext uri="{FF2B5EF4-FFF2-40B4-BE49-F238E27FC236}">
                <a16:creationId xmlns:a16="http://schemas.microsoft.com/office/drawing/2014/main" id="{9B3F91D7-FE88-404E-956F-F30F301DF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47" y="2291799"/>
            <a:ext cx="4038600" cy="27613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9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098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ICCF’s pillars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772186" y="1676400"/>
            <a:ext cx="3479774" cy="480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Guidelines and resources of </a:t>
            </a:r>
            <a:r>
              <a:rPr lang="en-GB" b="1" u="sng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3 Pillars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IACS Common Cybersecurity Assessment Requirements (ICCAR)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IACS Components Cybersecurity Protection Profiles (ICCPRO)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IACS Cybersecurity Certification Process (ICCP)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… And involves a 4</a:t>
            </a:r>
            <a:r>
              <a:rPr lang="en-GB" b="1" spc="-10" baseline="300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</a:t>
            </a: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pillar for fostering and disseminating the ICCF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IACS Cybersecurity Certification EU Register (ICCEUR)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Espace réservé du contenu 8">
            <a:extLst>
              <a:ext uri="{FF2B5EF4-FFF2-40B4-BE49-F238E27FC236}">
                <a16:creationId xmlns:a16="http://schemas.microsoft.com/office/drawing/2014/main" id="{D1F81BE5-1FDA-46B9-8D70-5686A3852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05" y="2271272"/>
            <a:ext cx="4873390" cy="25313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9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01151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208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92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ICCF’s Common Requirements pillar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838200" y="2057400"/>
            <a:ext cx="3479774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Example: List the component security requirements (CR) supplied by (IEC 62443-4-2, Draft 2, Edit 4, July 2, 2015)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Shows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association between CRs and security levels (shaded boxes) 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The requirements associated with specific types of components (TCE)</a:t>
            </a: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0373017E-3178-48B4-82D4-8B96FD24A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48" y="2059577"/>
            <a:ext cx="4625556" cy="31346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9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98470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50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92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ICCF’s Protection Profile pillar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12F0956-5D7F-4A47-9191-1AB9E9979373}"/>
              </a:ext>
            </a:extLst>
          </p:cNvPr>
          <p:cNvGrpSpPr/>
          <p:nvPr/>
        </p:nvGrpSpPr>
        <p:grpSpPr>
          <a:xfrm>
            <a:off x="457199" y="2254773"/>
            <a:ext cx="8544433" cy="2774427"/>
            <a:chOff x="457200" y="2254773"/>
            <a:chExt cx="8229600" cy="2564355"/>
          </a:xfrm>
        </p:grpSpPr>
        <p:pic>
          <p:nvPicPr>
            <p:cNvPr id="7" name="Espace réservé du contenu 4">
              <a:extLst>
                <a:ext uri="{FF2B5EF4-FFF2-40B4-BE49-F238E27FC236}">
                  <a16:creationId xmlns:a16="http://schemas.microsoft.com/office/drawing/2014/main" id="{522141A2-92D8-4491-8CCD-7FD8BC4F1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391437"/>
              <a:ext cx="4038600" cy="2291026"/>
            </a:xfrm>
            <a:prstGeom prst="rect">
              <a:avLst/>
            </a:prstGeom>
          </p:spPr>
        </p:pic>
        <p:pic>
          <p:nvPicPr>
            <p:cNvPr id="9" name="Espace réservé du contenu 5">
              <a:extLst>
                <a:ext uri="{FF2B5EF4-FFF2-40B4-BE49-F238E27FC236}">
                  <a16:creationId xmlns:a16="http://schemas.microsoft.com/office/drawing/2014/main" id="{4BDBCFC6-E926-4F8E-AF49-7801B39C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2254773"/>
              <a:ext cx="4038600" cy="2564355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11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88282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2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92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ICCF’s process pillar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0DD066-0E60-4CD9-80EE-A2CB322F96FC}"/>
              </a:ext>
            </a:extLst>
          </p:cNvPr>
          <p:cNvGrpSpPr/>
          <p:nvPr/>
        </p:nvGrpSpPr>
        <p:grpSpPr>
          <a:xfrm>
            <a:off x="259151" y="1905000"/>
            <a:ext cx="8625697" cy="3948276"/>
            <a:chOff x="457200" y="1766724"/>
            <a:chExt cx="8229601" cy="3563724"/>
          </a:xfrm>
        </p:grpSpPr>
        <p:pic>
          <p:nvPicPr>
            <p:cNvPr id="8" name="Espace réservé du contenu 4">
              <a:extLst>
                <a:ext uri="{FF2B5EF4-FFF2-40B4-BE49-F238E27FC236}">
                  <a16:creationId xmlns:a16="http://schemas.microsoft.com/office/drawing/2014/main" id="{94FEF3EA-9570-44F2-A057-4D97E1604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127468"/>
              <a:ext cx="4038600" cy="2762402"/>
            </a:xfrm>
            <a:prstGeom prst="rect">
              <a:avLst/>
            </a:prstGeom>
          </p:spPr>
        </p:pic>
        <p:pic>
          <p:nvPicPr>
            <p:cNvPr id="11" name="Espace réservé du contenu 5">
              <a:extLst>
                <a:ext uri="{FF2B5EF4-FFF2-40B4-BE49-F238E27FC236}">
                  <a16:creationId xmlns:a16="http://schemas.microsoft.com/office/drawing/2014/main" id="{362B35E9-C648-4DE3-AB4A-1F25D1B1B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1766724"/>
              <a:ext cx="4038600" cy="2314943"/>
            </a:xfrm>
            <a:prstGeom prst="rect">
              <a:avLst/>
            </a:prstGeom>
          </p:spPr>
        </p:pic>
        <p:pic>
          <p:nvPicPr>
            <p:cNvPr id="12" name="Image 6">
              <a:extLst>
                <a:ext uri="{FF2B5EF4-FFF2-40B4-BE49-F238E27FC236}">
                  <a16:creationId xmlns:a16="http://schemas.microsoft.com/office/drawing/2014/main" id="{45DF2C46-29DC-4AA0-BCFD-A4B189BA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408" y="3860073"/>
              <a:ext cx="4032393" cy="1470375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13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3022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51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704671"/>
            <a:ext cx="792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Protection profiles and certification process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FB9D6994-E1B0-4CF1-89AB-3DEDCB55C4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49" y="1305715"/>
            <a:ext cx="6553199" cy="54273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7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54" y="12496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417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399" y="914400"/>
            <a:ext cx="846823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ICCF phase 3 tests’ outcome: Elements for future work framing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4792248" y="1752600"/>
            <a:ext cx="4209384" cy="5109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Goals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Documenting the state of the art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400" spc="-1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NETs’</a:t>
            </a:r>
            <a:r>
              <a:rPr lang="en-GB" sz="14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experience as of today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4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Identify gaps in ICCF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b="1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Lessons learnt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Trust in the evaluation process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Standard process of certification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Standardization of tests for cross-recognition </a:t>
            </a: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purpose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Standard documents required to approve the evaluation and results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Interaction between labs and vendors during the evaluation 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 common vocabulary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Certificate maintenance process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Working under constraints of time and budget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9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07355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Espace réservé du contenu 5">
            <a:extLst>
              <a:ext uri="{FF2B5EF4-FFF2-40B4-BE49-F238E27FC236}">
                <a16:creationId xmlns:a16="http://schemas.microsoft.com/office/drawing/2014/main" id="{7BE0ACF6-A9F9-486E-9ADE-7B7857EEB9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615243"/>
              </p:ext>
            </p:extLst>
          </p:nvPr>
        </p:nvGraphicFramePr>
        <p:xfrm>
          <a:off x="533400" y="2210264"/>
          <a:ext cx="4038600" cy="391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5EB5D6F6-7544-4ED5-B8DF-28E4664A93F0}"/>
              </a:ext>
            </a:extLst>
          </p:cNvPr>
          <p:cNvSpPr/>
          <p:nvPr/>
        </p:nvSpPr>
        <p:spPr>
          <a:xfrm>
            <a:off x="4977447" y="6479143"/>
            <a:ext cx="4247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(50% of the WG is not used to certification)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625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Outcome: the ICCF phase 3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914400" y="1680618"/>
            <a:ext cx="6324600" cy="538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000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Phase 3 (2017 – 2018)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Phase 3 report “</a:t>
            </a:r>
            <a:r>
              <a:rPr lang="en-GB" i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IACS Cybersecurity Certification Framework (ICCF): Lessons from the 2017 study of the state of the art</a:t>
            </a: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”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Standalone document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Complements ICCF phase 2 report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Presents the methodology and results of 2017 </a:t>
            </a:r>
            <a:r>
              <a:rPr lang="en-GB" spc="-1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NETs’</a:t>
            </a: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empirical experiments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Documents the current state of the art of IACS Cybersecurity Certification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Identify gaps to fill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Concludes on the way to make the ICCF the first usable scheme in the context of the ECCF.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8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383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4">
            <a:extLst>
              <a:ext uri="{FF2B5EF4-FFF2-40B4-BE49-F238E27FC236}">
                <a16:creationId xmlns:a16="http://schemas.microsoft.com/office/drawing/2014/main" id="{346DD8BF-87D1-4542-A0A8-6E28BB43A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089" y="2590800"/>
            <a:ext cx="1940285" cy="2738091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1195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68383" y="1905000"/>
            <a:ext cx="78072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 am I?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6BE45C-7012-449A-8050-AEE363FDC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1"/>
          <a:stretch/>
        </p:blipFill>
        <p:spPr>
          <a:xfrm>
            <a:off x="0" y="4206240"/>
            <a:ext cx="9144000" cy="2677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8A299D7-DD6B-4195-B4A9-7955A3544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2971354" cy="11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95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68383" y="1295400"/>
            <a:ext cx="780723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ICCF (IACS Cybersecurity Certification Framework) </a:t>
            </a:r>
          </a:p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Phase 4</a:t>
            </a:r>
          </a:p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After EU Cyber Act</a:t>
            </a:r>
          </a:p>
          <a:p>
            <a:pPr algn="ctr"/>
            <a:endParaRPr lang="en-US" sz="400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68E418-1174-42A4-A7A8-C46F9DB14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2971354" cy="1144522"/>
          </a:xfrm>
          <a:prstGeom prst="rect">
            <a:avLst/>
          </a:prstGeom>
        </p:spPr>
      </p:pic>
      <p:pic>
        <p:nvPicPr>
          <p:cNvPr id="3074" name="Picture 2" descr="Resultado de imagen de stru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02" y="3941564"/>
            <a:ext cx="5184775" cy="29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32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ICCF phase 4’s outcome: Setting goals for every stakeholder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9" name="Diagramme 5">
            <a:extLst>
              <a:ext uri="{FF2B5EF4-FFF2-40B4-BE49-F238E27FC236}">
                <a16:creationId xmlns:a16="http://schemas.microsoft.com/office/drawing/2014/main" id="{D2F3037E-5A1D-446C-A9C2-378EAE6A7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0789109"/>
              </p:ext>
            </p:extLst>
          </p:nvPr>
        </p:nvGraphicFramePr>
        <p:xfrm>
          <a:off x="246665" y="1886229"/>
          <a:ext cx="4923694" cy="4514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ZoneTexte 9">
            <a:extLst>
              <a:ext uri="{FF2B5EF4-FFF2-40B4-BE49-F238E27FC236}">
                <a16:creationId xmlns:a16="http://schemas.microsoft.com/office/drawing/2014/main" id="{BD01FAB0-B506-4C91-ABDF-50324DABBC4C}"/>
              </a:ext>
            </a:extLst>
          </p:cNvPr>
          <p:cNvSpPr txBox="1"/>
          <p:nvPr/>
        </p:nvSpPr>
        <p:spPr>
          <a:xfrm>
            <a:off x="266765" y="5685378"/>
            <a:ext cx="1195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* CSC = </a:t>
            </a:r>
            <a:r>
              <a:rPr lang="en-GB" sz="800" dirty="0" err="1"/>
              <a:t>CyberSecurity</a:t>
            </a:r>
            <a:r>
              <a:rPr lang="en-GB" sz="800" dirty="0"/>
              <a:t> Certification</a:t>
            </a:r>
          </a:p>
        </p:txBody>
      </p:sp>
      <p:graphicFrame>
        <p:nvGraphicFramePr>
          <p:cNvPr id="12" name="Diagramme 10">
            <a:extLst>
              <a:ext uri="{FF2B5EF4-FFF2-40B4-BE49-F238E27FC236}">
                <a16:creationId xmlns:a16="http://schemas.microsoft.com/office/drawing/2014/main" id="{E70B28DF-BD3B-4ADD-AB63-F42268FAF0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008559"/>
              </p:ext>
            </p:extLst>
          </p:nvPr>
        </p:nvGraphicFramePr>
        <p:xfrm>
          <a:off x="5687367" y="1974674"/>
          <a:ext cx="342983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13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10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ECCF and its implications for the ICCF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12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14151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C4C5499-B30F-48FB-9B7F-0CE4BC951862}"/>
              </a:ext>
            </a:extLst>
          </p:cNvPr>
          <p:cNvGrpSpPr/>
          <p:nvPr/>
        </p:nvGrpSpPr>
        <p:grpSpPr>
          <a:xfrm>
            <a:off x="14935" y="1676400"/>
            <a:ext cx="9129065" cy="4572000"/>
            <a:chOff x="14935" y="1676400"/>
            <a:chExt cx="8925865" cy="4369762"/>
          </a:xfrm>
        </p:grpSpPr>
        <p:graphicFrame>
          <p:nvGraphicFramePr>
            <p:cNvPr id="27" name="Espace réservé du contenu 3">
              <a:extLst>
                <a:ext uri="{FF2B5EF4-FFF2-40B4-BE49-F238E27FC236}">
                  <a16:creationId xmlns:a16="http://schemas.microsoft.com/office/drawing/2014/main" id="{69F0ADC8-69FA-45FD-8FFF-86168AC82E7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26293835"/>
                </p:ext>
              </p:extLst>
            </p:nvPr>
          </p:nvGraphicFramePr>
          <p:xfrm>
            <a:off x="1995055" y="1676400"/>
            <a:ext cx="5130078" cy="43697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8" name="ZoneTexte 2">
              <a:extLst>
                <a:ext uri="{FF2B5EF4-FFF2-40B4-BE49-F238E27FC236}">
                  <a16:creationId xmlns:a16="http://schemas.microsoft.com/office/drawing/2014/main" id="{C77168B5-C606-4FE0-926C-B6FA6CFEFCD1}"/>
                </a:ext>
              </a:extLst>
            </p:cNvPr>
            <p:cNvSpPr txBox="1"/>
            <p:nvPr/>
          </p:nvSpPr>
          <p:spPr>
            <a:xfrm>
              <a:off x="6263464" y="4714845"/>
              <a:ext cx="267733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+ NIS DIRECTIVE 2016 EU 1148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+ Sectorial regulations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+ …</a:t>
              </a:r>
            </a:p>
          </p:txBody>
        </p:sp>
        <p:sp>
          <p:nvSpPr>
            <p:cNvPr id="29" name="ZoneTexte 4">
              <a:extLst>
                <a:ext uri="{FF2B5EF4-FFF2-40B4-BE49-F238E27FC236}">
                  <a16:creationId xmlns:a16="http://schemas.microsoft.com/office/drawing/2014/main" id="{82248ED7-33BC-4DCC-9A7E-0D44A1817994}"/>
                </a:ext>
              </a:extLst>
            </p:cNvPr>
            <p:cNvSpPr txBox="1"/>
            <p:nvPr/>
          </p:nvSpPr>
          <p:spPr>
            <a:xfrm>
              <a:off x="203200" y="1687205"/>
              <a:ext cx="2055091" cy="1821872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JOIN(2017)450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COM(2017)477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2019 Legislation to come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333366"/>
                </a:solidFill>
                <a:latin typeface="Century Gothic" panose="020B0502020202020204" pitchFamily="34" charset="0"/>
              </a:endParaRP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European Cybersecurity Certification Framework (</a:t>
              </a:r>
              <a:r>
                <a:rPr lang="en-GB" b="1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ECCF</a:t>
              </a:r>
              <a:r>
                <a:rPr lang="en-GB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)</a:t>
              </a:r>
            </a:p>
            <a:p>
              <a:pPr lvl="1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3 levels</a:t>
              </a:r>
            </a:p>
            <a:p>
              <a:pPr lvl="2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Basic</a:t>
              </a:r>
            </a:p>
            <a:p>
              <a:pPr lvl="2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Substantial</a:t>
              </a:r>
            </a:p>
            <a:p>
              <a:pPr lvl="2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High 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333366"/>
                </a:solidFill>
                <a:latin typeface="Century Gothic" panose="020B0502020202020204" pitchFamily="34" charset="0"/>
              </a:endParaRP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Central role of ENISA as coordinator</a:t>
              </a:r>
            </a:p>
          </p:txBody>
        </p:sp>
        <p:cxnSp>
          <p:nvCxnSpPr>
            <p:cNvPr id="30" name="Connecteur : en angle 6">
              <a:extLst>
                <a:ext uri="{FF2B5EF4-FFF2-40B4-BE49-F238E27FC236}">
                  <a16:creationId xmlns:a16="http://schemas.microsoft.com/office/drawing/2014/main" id="{462AE857-E212-43AD-BC8B-8306CC721A4B}"/>
                </a:ext>
              </a:extLst>
            </p:cNvPr>
            <p:cNvCxnSpPr>
              <a:cxnSpLocks/>
              <a:stCxn id="29" idx="2"/>
              <a:endCxn id="27" idx="1"/>
            </p:cNvCxnSpPr>
            <p:nvPr/>
          </p:nvCxnSpPr>
          <p:spPr>
            <a:xfrm rot="16200000" flipH="1">
              <a:off x="1436798" y="3303024"/>
              <a:ext cx="352204" cy="764309"/>
            </a:xfrm>
            <a:prstGeom prst="bentConnector2">
              <a:avLst/>
            </a:prstGeom>
            <a:noFill/>
            <a:ln w="9525" cap="flat" cmpd="sng" algn="ctr">
              <a:solidFill>
                <a:srgbClr val="DC006B"/>
              </a:solidFill>
              <a:prstDash val="solid"/>
              <a:tailEnd type="triangle"/>
            </a:ln>
            <a:effectLst/>
          </p:spPr>
        </p:cxnSp>
        <p:sp>
          <p:nvSpPr>
            <p:cNvPr id="31" name="ZoneTexte 7">
              <a:extLst>
                <a:ext uri="{FF2B5EF4-FFF2-40B4-BE49-F238E27FC236}">
                  <a16:creationId xmlns:a16="http://schemas.microsoft.com/office/drawing/2014/main" id="{A909BDF8-A536-4930-A16E-23AECF37B870}"/>
                </a:ext>
              </a:extLst>
            </p:cNvPr>
            <p:cNvSpPr txBox="1"/>
            <p:nvPr/>
          </p:nvSpPr>
          <p:spPr>
            <a:xfrm>
              <a:off x="7260103" y="1846532"/>
              <a:ext cx="125867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+ SOGIS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+ CSPN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+ ISA Secure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+ …</a:t>
              </a:r>
            </a:p>
          </p:txBody>
        </p:sp>
        <p:sp>
          <p:nvSpPr>
            <p:cNvPr id="32" name="Rectangle 5">
              <a:extLst>
                <a:ext uri="{FF2B5EF4-FFF2-40B4-BE49-F238E27FC236}">
                  <a16:creationId xmlns:a16="http://schemas.microsoft.com/office/drawing/2014/main" id="{65A0CEE1-4F84-44A5-8E61-8794579BBAB1}"/>
                </a:ext>
              </a:extLst>
            </p:cNvPr>
            <p:cNvSpPr/>
            <p:nvPr/>
          </p:nvSpPr>
          <p:spPr>
            <a:xfrm>
              <a:off x="14935" y="4991522"/>
              <a:ext cx="3429616" cy="7059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+ ISO 17065 (for certification bodies)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+ ISO 17011 (for accreditation bodies) 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33366"/>
                  </a:solidFill>
                  <a:latin typeface="Century Gothic" panose="020B0502020202020204" pitchFamily="34" charset="0"/>
                </a:rPr>
                <a:t>+ ISO 17025 (for labs)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0965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comes next: the ICCF phase 4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F4D7D4B3-EB29-4EAB-97DC-606311DE03C0}"/>
              </a:ext>
            </a:extLst>
          </p:cNvPr>
          <p:cNvSpPr txBox="1"/>
          <p:nvPr/>
        </p:nvSpPr>
        <p:spPr>
          <a:xfrm>
            <a:off x="914400" y="1807952"/>
            <a:ext cx="7467600" cy="4339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000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Phase 4 (2019 - 2020)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Main goals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Supporting the implementation of the ECCF</a:t>
            </a:r>
          </a:p>
          <a:p>
            <a:pPr marL="1841500" lvl="3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Elaborate the ECCS (Scheme) for IACS products (the “ICCS”) with stakeholders</a:t>
            </a:r>
          </a:p>
          <a:p>
            <a:pPr marL="1841500" lvl="3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1600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Document findings &amp; recommendations </a:t>
            </a:r>
            <a:r>
              <a:rPr lang="en-GB" sz="16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the benefit of DG CNECT &amp; ENISA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Further activities will be carried out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To support the methodology standardisation NWI – JTC13 WG3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To prepare JRC’s experimental lab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Prepare a report with recommendations for DG CNECT and ENISA</a:t>
            </a:r>
          </a:p>
          <a:p>
            <a:pPr marL="1384300" lvl="2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To work towards industry’s engagement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Old and </a:t>
            </a: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new NETs &amp; partners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8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36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7576" y="799955"/>
            <a:ext cx="8077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Phase 4 Report Outline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B9357CD2-DF12-4656-ADAA-FE5E2393E1AF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8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83832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B1B9E45-4862-4D7B-97ED-5E3002C52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32" y="1419332"/>
            <a:ext cx="4319587" cy="54165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481608-BD68-45AD-81DA-CF4C5AE0E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419" y="1400640"/>
            <a:ext cx="4250157" cy="40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7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7467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phase 4 broad plan and its 7 tasks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19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4DACFA7-495C-423E-8118-C911CE1E9AB6}"/>
              </a:ext>
            </a:extLst>
          </p:cNvPr>
          <p:cNvGrpSpPr/>
          <p:nvPr/>
        </p:nvGrpSpPr>
        <p:grpSpPr>
          <a:xfrm>
            <a:off x="0" y="1600200"/>
            <a:ext cx="9144000" cy="4027127"/>
            <a:chOff x="0" y="696542"/>
            <a:chExt cx="9144000" cy="4027127"/>
          </a:xfrm>
        </p:grpSpPr>
        <p:pic>
          <p:nvPicPr>
            <p:cNvPr id="47" name="Image 3">
              <a:extLst>
                <a:ext uri="{FF2B5EF4-FFF2-40B4-BE49-F238E27FC236}">
                  <a16:creationId xmlns:a16="http://schemas.microsoft.com/office/drawing/2014/main" id="{1323A6E0-6123-4A72-A74C-E5C35721C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95" y="696542"/>
              <a:ext cx="1187874" cy="1676304"/>
            </a:xfrm>
            <a:prstGeom prst="rect">
              <a:avLst/>
            </a:prstGeom>
            <a:ln>
              <a:solidFill>
                <a:srgbClr val="5CBFD4"/>
              </a:solidFill>
            </a:ln>
          </p:spPr>
        </p:pic>
        <p:graphicFrame>
          <p:nvGraphicFramePr>
            <p:cNvPr id="48" name="Espace réservé du contenu 7">
              <a:extLst>
                <a:ext uri="{FF2B5EF4-FFF2-40B4-BE49-F238E27FC236}">
                  <a16:creationId xmlns:a16="http://schemas.microsoft.com/office/drawing/2014/main" id="{5236D630-E1BF-40FE-83D3-BED78C0E19C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94160505"/>
                </p:ext>
              </p:extLst>
            </p:nvPr>
          </p:nvGraphicFramePr>
          <p:xfrm>
            <a:off x="179388" y="2271010"/>
            <a:ext cx="8761412" cy="23597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49" name="Diagramme 10">
              <a:extLst>
                <a:ext uri="{FF2B5EF4-FFF2-40B4-BE49-F238E27FC236}">
                  <a16:creationId xmlns:a16="http://schemas.microsoft.com/office/drawing/2014/main" id="{865A4D51-EF9C-4906-AC90-328BE8F247C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13768386"/>
                </p:ext>
              </p:extLst>
            </p:nvPr>
          </p:nvGraphicFramePr>
          <p:xfrm>
            <a:off x="0" y="4512039"/>
            <a:ext cx="9144000" cy="21163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pic>
          <p:nvPicPr>
            <p:cNvPr id="50" name="Image 11">
              <a:extLst>
                <a:ext uri="{FF2B5EF4-FFF2-40B4-BE49-F238E27FC236}">
                  <a16:creationId xmlns:a16="http://schemas.microsoft.com/office/drawing/2014/main" id="{6D7C05DF-C94A-4EB2-B2AD-CB9B5593D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2950" y="1019331"/>
              <a:ext cx="730400" cy="1030726"/>
            </a:xfrm>
            <a:prstGeom prst="rect">
              <a:avLst/>
            </a:prstGeom>
            <a:ln>
              <a:solidFill>
                <a:srgbClr val="5CBFD4"/>
              </a:solidFill>
            </a:ln>
          </p:spPr>
        </p:pic>
        <p:sp>
          <p:nvSpPr>
            <p:cNvPr id="51" name="Flèche : bas 12">
              <a:extLst>
                <a:ext uri="{FF2B5EF4-FFF2-40B4-BE49-F238E27FC236}">
                  <a16:creationId xmlns:a16="http://schemas.microsoft.com/office/drawing/2014/main" id="{587673D5-AEAC-4CCA-B9FD-7A2857C09D1C}"/>
                </a:ext>
              </a:extLst>
            </p:cNvPr>
            <p:cNvSpPr/>
            <p:nvPr/>
          </p:nvSpPr>
          <p:spPr>
            <a:xfrm>
              <a:off x="524656" y="2435902"/>
              <a:ext cx="254833" cy="569626"/>
            </a:xfrm>
            <a:prstGeom prst="downArrow">
              <a:avLst/>
            </a:prstGeom>
            <a:solidFill>
              <a:srgbClr val="5CBFD4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2" name="Flèche : haut 13">
              <a:extLst>
                <a:ext uri="{FF2B5EF4-FFF2-40B4-BE49-F238E27FC236}">
                  <a16:creationId xmlns:a16="http://schemas.microsoft.com/office/drawing/2014/main" id="{C1441352-ACCA-497C-9403-677F8CD89A57}"/>
                </a:ext>
              </a:extLst>
            </p:cNvPr>
            <p:cNvSpPr/>
            <p:nvPr/>
          </p:nvSpPr>
          <p:spPr>
            <a:xfrm>
              <a:off x="8282066" y="2098675"/>
              <a:ext cx="254833" cy="710237"/>
            </a:xfrm>
            <a:prstGeom prst="upArrow">
              <a:avLst/>
            </a:prstGeom>
            <a:solidFill>
              <a:srgbClr val="5CBFD4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3" name="Ellipse 2">
              <a:extLst>
                <a:ext uri="{FF2B5EF4-FFF2-40B4-BE49-F238E27FC236}">
                  <a16:creationId xmlns:a16="http://schemas.microsoft.com/office/drawing/2014/main" id="{AB6DEBFD-2C12-46F2-9BC5-F8E11EE8B8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77509" y="3685526"/>
              <a:ext cx="609383" cy="609383"/>
            </a:xfrm>
            <a:prstGeom prst="ellipse">
              <a:avLst/>
            </a:prstGeom>
            <a:solidFill>
              <a:srgbClr val="DC006B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T5</a:t>
              </a:r>
            </a:p>
          </p:txBody>
        </p:sp>
        <p:sp>
          <p:nvSpPr>
            <p:cNvPr id="54" name="Ellipse 9">
              <a:extLst>
                <a:ext uri="{FF2B5EF4-FFF2-40B4-BE49-F238E27FC236}">
                  <a16:creationId xmlns:a16="http://schemas.microsoft.com/office/drawing/2014/main" id="{D6F57EE5-BCF2-4C68-B9B2-0A2B9E4464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618" y="3685526"/>
              <a:ext cx="609383" cy="609383"/>
            </a:xfrm>
            <a:prstGeom prst="ellipse">
              <a:avLst/>
            </a:prstGeom>
            <a:solidFill>
              <a:srgbClr val="DC006B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T1</a:t>
              </a:r>
            </a:p>
          </p:txBody>
        </p:sp>
        <p:sp>
          <p:nvSpPr>
            <p:cNvPr id="55" name="Ellipse 14">
              <a:extLst>
                <a:ext uri="{FF2B5EF4-FFF2-40B4-BE49-F238E27FC236}">
                  <a16:creationId xmlns:a16="http://schemas.microsoft.com/office/drawing/2014/main" id="{9BFC7A53-DED1-4CC9-BC27-326E7DF6CC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9197" y="2494309"/>
              <a:ext cx="609383" cy="609383"/>
            </a:xfrm>
            <a:prstGeom prst="ellipse">
              <a:avLst/>
            </a:prstGeom>
            <a:solidFill>
              <a:srgbClr val="DC006B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T2</a:t>
              </a:r>
            </a:p>
          </p:txBody>
        </p:sp>
        <p:sp>
          <p:nvSpPr>
            <p:cNvPr id="56" name="Ellipse 15">
              <a:extLst>
                <a:ext uri="{FF2B5EF4-FFF2-40B4-BE49-F238E27FC236}">
                  <a16:creationId xmlns:a16="http://schemas.microsoft.com/office/drawing/2014/main" id="{BD8EDBC7-6F6F-4F5E-9AD2-7BDFF61246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4146" y="3685526"/>
              <a:ext cx="609383" cy="609383"/>
            </a:xfrm>
            <a:prstGeom prst="ellipse">
              <a:avLst/>
            </a:prstGeom>
            <a:solidFill>
              <a:srgbClr val="DC006B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T3</a:t>
              </a:r>
            </a:p>
          </p:txBody>
        </p:sp>
        <p:sp>
          <p:nvSpPr>
            <p:cNvPr id="57" name="Ellipse 16">
              <a:extLst>
                <a:ext uri="{FF2B5EF4-FFF2-40B4-BE49-F238E27FC236}">
                  <a16:creationId xmlns:a16="http://schemas.microsoft.com/office/drawing/2014/main" id="{96D38641-9DE5-4CCB-996D-FD3D9E3726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0599" y="2504220"/>
              <a:ext cx="609383" cy="609383"/>
            </a:xfrm>
            <a:prstGeom prst="ellipse">
              <a:avLst/>
            </a:prstGeom>
            <a:solidFill>
              <a:srgbClr val="DC006B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T4</a:t>
              </a:r>
            </a:p>
          </p:txBody>
        </p:sp>
        <p:sp>
          <p:nvSpPr>
            <p:cNvPr id="58" name="Ellipse 17">
              <a:extLst>
                <a:ext uri="{FF2B5EF4-FFF2-40B4-BE49-F238E27FC236}">
                  <a16:creationId xmlns:a16="http://schemas.microsoft.com/office/drawing/2014/main" id="{3DD51326-614E-4697-B751-BB1A38E7E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8658" y="2509109"/>
              <a:ext cx="609383" cy="609383"/>
            </a:xfrm>
            <a:prstGeom prst="ellipse">
              <a:avLst/>
            </a:prstGeom>
            <a:solidFill>
              <a:srgbClr val="DC006B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T6</a:t>
              </a:r>
            </a:p>
          </p:txBody>
        </p:sp>
        <p:sp>
          <p:nvSpPr>
            <p:cNvPr id="59" name="Ellipse 18">
              <a:extLst>
                <a:ext uri="{FF2B5EF4-FFF2-40B4-BE49-F238E27FC236}">
                  <a16:creationId xmlns:a16="http://schemas.microsoft.com/office/drawing/2014/main" id="{1474D1D3-E72F-4711-8D51-2F980D465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065" y="2504219"/>
              <a:ext cx="609383" cy="609383"/>
            </a:xfrm>
            <a:prstGeom prst="ellipse">
              <a:avLst/>
            </a:prstGeom>
            <a:solidFill>
              <a:srgbClr val="DC006B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9237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762000" y="3200400"/>
            <a:ext cx="78072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Conclusions &amp; Future</a:t>
            </a:r>
            <a:endParaRPr lang="en-US" sz="360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2971354" cy="11445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DFF101-50C7-4534-AF3E-13A8931D0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4" b="100000" l="0" r="100000">
                        <a14:backgroundMark x1="49630" y1="13207" x2="49630" y2="13207"/>
                        <a14:backgroundMark x1="49877" y1="13045" x2="49877" y2="13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62"/>
          <a:stretch/>
        </p:blipFill>
        <p:spPr>
          <a:xfrm>
            <a:off x="0" y="4114800"/>
            <a:ext cx="3495437" cy="2756555"/>
          </a:xfrm>
          <a:prstGeom prst="rect">
            <a:avLst/>
          </a:prstGeom>
          <a:ln w="3175">
            <a:noFill/>
          </a:ln>
          <a:effectLst>
            <a:outerShdw blurRad="63500" sx="105000" sy="105000" algn="ctr" rotWithShape="0">
              <a:srgbClr val="4D0303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883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8077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Conclusions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DA79CB1-29AD-4121-8FB8-181EE80C4D5E}"/>
              </a:ext>
            </a:extLst>
          </p:cNvPr>
          <p:cNvSpPr txBox="1"/>
          <p:nvPr/>
        </p:nvSpPr>
        <p:spPr>
          <a:xfrm>
            <a:off x="1060674" y="1560731"/>
            <a:ext cx="6844487" cy="47089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 algn="just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400" spc="-1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EUCyberAct</a:t>
            </a:r>
            <a:r>
              <a:rPr lang="en-GB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– change completely the Cybersecurity Certification Landscape</a:t>
            </a:r>
          </a:p>
          <a:p>
            <a:pPr marL="927100" lvl="1" indent="-457200" algn="just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Only in Europe?</a:t>
            </a:r>
          </a:p>
          <a:p>
            <a:pPr marL="927100" lvl="1" indent="-457200" algn="just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 algn="just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IACS certification needs to avoid fragmentation</a:t>
            </a:r>
          </a:p>
          <a:p>
            <a:pPr marL="927100" lvl="1" indent="-457200" algn="just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Several schemes – Confusion</a:t>
            </a:r>
          </a:p>
          <a:p>
            <a:pPr marL="927100" lvl="1" indent="-457200" algn="just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 algn="just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ICCF Thematic Group</a:t>
            </a:r>
          </a:p>
          <a:p>
            <a:pPr marL="927100" lvl="1" indent="-457200" algn="just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Good work so far!</a:t>
            </a:r>
          </a:p>
          <a:p>
            <a:pPr marL="927100" lvl="1" indent="-457200" algn="just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Still a lot to do!</a:t>
            </a:r>
          </a:p>
          <a:p>
            <a:pPr marL="1384300" lvl="2" indent="-457200" algn="just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2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More support is welcome!</a:t>
            </a:r>
          </a:p>
          <a:p>
            <a:pPr marL="927100" lvl="2" indent="-457200" algn="just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0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B9357CD2-DF12-4656-ADAA-FE5E2393E1AF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8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68967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DAC1FB7-C682-4581-A275-4F917A3E8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2" b="96562" l="2579" r="96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592437"/>
            <a:ext cx="354211" cy="354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3580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85800" y="2225951"/>
            <a:ext cx="3733800" cy="24006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1800" b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</a:t>
            </a:r>
            <a:r>
              <a:rPr sz="1800" b="1" spc="-5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tsec</a:t>
            </a:r>
            <a:r>
              <a:rPr lang="es-ES" sz="1800" b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s-ES" sz="1800" b="1" spc="-5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Beyond</a:t>
            </a:r>
            <a:r>
              <a:rPr lang="es-ES" sz="1800" b="1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IT Security</a:t>
            </a:r>
            <a:endParaRPr sz="1800" b="1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600"/>
              </a:spcBef>
            </a:pPr>
            <a:r>
              <a:rPr lang="es-ES" spc="-5" dirty="0">
                <a:solidFill>
                  <a:schemeClr val="bg1">
                    <a:lumMod val="50000"/>
                  </a:schemeClr>
                </a:solidFill>
                <a:cs typeface="Calibri"/>
              </a:rPr>
              <a:t>Granada &amp; Madrid – </a:t>
            </a:r>
            <a:r>
              <a:rPr lang="es-ES" spc="-5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Spain</a:t>
            </a:r>
            <a:endParaRPr lang="es-ES" spc="-5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600"/>
              </a:spcBef>
            </a:pPr>
            <a:r>
              <a:rPr lang="es-ES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2"/>
              </a:rPr>
              <a:t>hello@jtsec.es</a:t>
            </a:r>
            <a:endParaRPr lang="es-ES" spc="-5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600"/>
              </a:spcBef>
            </a:pPr>
            <a:endParaRPr lang="es-ES" spc="-5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600"/>
              </a:spcBef>
            </a:pPr>
            <a:r>
              <a:rPr lang="es-ES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@</a:t>
            </a:r>
            <a:r>
              <a:rPr lang="es-ES" spc="-5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jtsecES</a:t>
            </a:r>
            <a:endParaRPr lang="es-ES" spc="-5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600"/>
              </a:spcBef>
            </a:pPr>
            <a:r>
              <a:rPr lang="es-ES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www.jtsec.es</a:t>
            </a:r>
          </a:p>
          <a:p>
            <a:pPr marL="64135">
              <a:lnSpc>
                <a:spcPct val="100000"/>
              </a:lnSpc>
              <a:spcBef>
                <a:spcPts val="600"/>
              </a:spcBef>
            </a:pPr>
            <a:endParaRPr sz="18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ángulo 11"/>
          <p:cNvSpPr/>
          <p:nvPr/>
        </p:nvSpPr>
        <p:spPr>
          <a:xfrm>
            <a:off x="533400" y="914400"/>
            <a:ext cx="7772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600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</a:t>
            </a:r>
            <a:r>
              <a:rPr lang="es-ES" sz="36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3600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</a:t>
            </a:r>
            <a:r>
              <a:rPr lang="es-ES" sz="36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  <a:p>
            <a:endParaRPr lang="es-ES" sz="360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83330"/>
            <a:ext cx="3857625" cy="14859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227968" y="562987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fool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can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something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complicated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takes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genius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simple.” </a:t>
            </a:r>
            <a:r>
              <a:rPr lang="es-E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Woody Guthrie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10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61604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3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6934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 am I?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1092226" y="1523286"/>
            <a:ext cx="7594574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Jose Ruiz – CTO and founder at</a:t>
            </a: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LINCE (Lightweight CC) ITSEF (ISO17025) </a:t>
            </a: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 Based in Spain</a:t>
            </a: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EU </a:t>
            </a:r>
            <a:r>
              <a:rPr lang="en-US" sz="2400" spc="-1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CyberAct</a:t>
            </a: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ICCC and ICMC Program Director.</a:t>
            </a: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Editor at IACS ICCF ERNCIP Project</a:t>
            </a: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 algn="just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More than 12 years of experience working in </a:t>
            </a: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CC and FIPS 140-2 </a:t>
            </a: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as evaluator, lab manager and consultant.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40638"/>
            <a:ext cx="2323877" cy="895123"/>
          </a:xfrm>
          <a:prstGeom prst="rect">
            <a:avLst/>
          </a:prstGeom>
          <a:ln w="3175">
            <a:noFill/>
          </a:ln>
          <a:effectLst>
            <a:outerShdw blurRad="63500" sx="105000" sy="105000" algn="ctr" rotWithShape="0">
              <a:srgbClr val="4D0303">
                <a:alpha val="40000"/>
              </a:srgbClr>
            </a:outerShdw>
          </a:effectLst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11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74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68383" y="2143661"/>
            <a:ext cx="78072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Background: EU Cybersecurity Act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68E418-1174-42A4-A7A8-C46F9DB14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2971354" cy="114452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400BB0-719C-4AB1-8A45-D464DC3F18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7"/>
          <a:stretch/>
        </p:blipFill>
        <p:spPr>
          <a:xfrm>
            <a:off x="-29852" y="3788151"/>
            <a:ext cx="9173852" cy="308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914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838200" y="1447086"/>
            <a:ext cx="7594574" cy="480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 </a:t>
            </a:r>
            <a:r>
              <a:rPr lang="en-US" sz="2400" b="1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voluntary European </a:t>
            </a: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cybersecurity certification </a:t>
            </a:r>
            <a:r>
              <a:rPr lang="en-US" sz="2400" b="1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framework…</a:t>
            </a: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3670300" lvl="7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… to enable the creation of </a:t>
            </a:r>
            <a:r>
              <a:rPr lang="en-US" sz="2400" b="1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tailored</a:t>
            </a: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EU cybersecurity certification </a:t>
            </a:r>
            <a:r>
              <a:rPr lang="en-US" sz="2400" b="1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schemes</a:t>
            </a: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for ICT products and services…</a:t>
            </a: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lr>
                <a:schemeClr val="accent2"/>
              </a:buClr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US" sz="240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… that are </a:t>
            </a:r>
            <a:r>
              <a:rPr lang="en-US" sz="2400" b="1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valid across the EU</a:t>
            </a:r>
          </a:p>
          <a:p>
            <a:pPr marL="469900" indent="-4572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US" sz="2400" spc="-1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2" descr="C:\Users\ferrdom\Desktop\ongoing ppt\process2.jpg">
            <a:extLst>
              <a:ext uri="{FF2B5EF4-FFF2-40B4-BE49-F238E27FC236}">
                <a16:creationId xmlns:a16="http://schemas.microsoft.com/office/drawing/2014/main" id="{3DF8297D-65E9-4141-90FD-FCDB2B99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3" b="92460" l="9974" r="94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40" y="2464062"/>
            <a:ext cx="3240360" cy="25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7">
            <a:extLst>
              <a:ext uri="{FF2B5EF4-FFF2-40B4-BE49-F238E27FC236}">
                <a16:creationId xmlns:a16="http://schemas.microsoft.com/office/drawing/2014/main" id="{BB0463C5-7986-4EDD-9EF0-766FE2EF42E9}"/>
              </a:ext>
            </a:extLst>
          </p:cNvPr>
          <p:cNvSpPr/>
          <p:nvPr/>
        </p:nvSpPr>
        <p:spPr>
          <a:xfrm>
            <a:off x="5591200" y="4636505"/>
            <a:ext cx="1800200" cy="1688095"/>
          </a:xfrm>
          <a:prstGeom prst="ellipse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5646F7B-5095-4B58-A810-2733ABD72FA9}"/>
              </a:ext>
            </a:extLst>
          </p:cNvPr>
          <p:cNvSpPr txBox="1"/>
          <p:nvPr/>
        </p:nvSpPr>
        <p:spPr>
          <a:xfrm>
            <a:off x="3304550" y="6436983"/>
            <a:ext cx="5724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Source: https://www.eesc.europa.eu/sites/default/files/files/european_commission.pptx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5F34F71-1B62-47DC-A0D8-BBA28213A8EA}"/>
              </a:ext>
            </a:extLst>
          </p:cNvPr>
          <p:cNvSpPr/>
          <p:nvPr/>
        </p:nvSpPr>
        <p:spPr>
          <a:xfrm>
            <a:off x="533399" y="914400"/>
            <a:ext cx="82974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 Cybersecurity Certification Scheme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13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152400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11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5646F7B-5095-4B58-A810-2733ABD72FA9}"/>
              </a:ext>
            </a:extLst>
          </p:cNvPr>
          <p:cNvSpPr txBox="1"/>
          <p:nvPr/>
        </p:nvSpPr>
        <p:spPr>
          <a:xfrm>
            <a:off x="3304550" y="6436983"/>
            <a:ext cx="5724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Source: https://www.eesc.europa.eu/sites/default/files/files/european_commission.pptx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A74EFA3-64B3-4596-9631-EF3568A811C0}"/>
              </a:ext>
            </a:extLst>
          </p:cNvPr>
          <p:cNvSpPr/>
          <p:nvPr/>
        </p:nvSpPr>
        <p:spPr>
          <a:xfrm>
            <a:off x="533399" y="914400"/>
            <a:ext cx="82974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 Cybersecurity Certification Scheme</a:t>
            </a: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6C7AE614-2753-40A3-B091-32E25D5CE597}"/>
              </a:ext>
            </a:extLst>
          </p:cNvPr>
          <p:cNvSpPr/>
          <p:nvPr/>
        </p:nvSpPr>
        <p:spPr>
          <a:xfrm>
            <a:off x="1995478" y="3670091"/>
            <a:ext cx="1441823" cy="1119317"/>
          </a:xfrm>
          <a:custGeom>
            <a:avLst/>
            <a:gdLst>
              <a:gd name="connsiteX0" fmla="*/ 0 w 1601390"/>
              <a:gd name="connsiteY0" fmla="*/ 123107 h 1231069"/>
              <a:gd name="connsiteX1" fmla="*/ 123107 w 1601390"/>
              <a:gd name="connsiteY1" fmla="*/ 0 h 1231069"/>
              <a:gd name="connsiteX2" fmla="*/ 1478283 w 1601390"/>
              <a:gd name="connsiteY2" fmla="*/ 0 h 1231069"/>
              <a:gd name="connsiteX3" fmla="*/ 1601390 w 1601390"/>
              <a:gd name="connsiteY3" fmla="*/ 123107 h 1231069"/>
              <a:gd name="connsiteX4" fmla="*/ 1601390 w 1601390"/>
              <a:gd name="connsiteY4" fmla="*/ 1107962 h 1231069"/>
              <a:gd name="connsiteX5" fmla="*/ 1478283 w 1601390"/>
              <a:gd name="connsiteY5" fmla="*/ 1231069 h 1231069"/>
              <a:gd name="connsiteX6" fmla="*/ 123107 w 1601390"/>
              <a:gd name="connsiteY6" fmla="*/ 1231069 h 1231069"/>
              <a:gd name="connsiteX7" fmla="*/ 0 w 1601390"/>
              <a:gd name="connsiteY7" fmla="*/ 1107962 h 1231069"/>
              <a:gd name="connsiteX8" fmla="*/ 0 w 1601390"/>
              <a:gd name="connsiteY8" fmla="*/ 123107 h 12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1231069">
                <a:moveTo>
                  <a:pt x="0" y="123107"/>
                </a:moveTo>
                <a:cubicBezTo>
                  <a:pt x="0" y="55117"/>
                  <a:pt x="55117" y="0"/>
                  <a:pt x="123107" y="0"/>
                </a:cubicBezTo>
                <a:lnTo>
                  <a:pt x="1478283" y="0"/>
                </a:lnTo>
                <a:cubicBezTo>
                  <a:pt x="1546273" y="0"/>
                  <a:pt x="1601390" y="55117"/>
                  <a:pt x="1601390" y="123107"/>
                </a:cubicBezTo>
                <a:lnTo>
                  <a:pt x="1601390" y="1107962"/>
                </a:lnTo>
                <a:cubicBezTo>
                  <a:pt x="1601390" y="1175952"/>
                  <a:pt x="1546273" y="1231069"/>
                  <a:pt x="1478283" y="1231069"/>
                </a:cubicBezTo>
                <a:lnTo>
                  <a:pt x="123107" y="1231069"/>
                </a:lnTo>
                <a:cubicBezTo>
                  <a:pt x="55117" y="1231069"/>
                  <a:pt x="0" y="1175952"/>
                  <a:pt x="0" y="1107962"/>
                </a:cubicBezTo>
                <a:lnTo>
                  <a:pt x="0" y="12310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637" tIns="104637" rIns="104637" bIns="104637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ENISA </a:t>
            </a:r>
          </a:p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Prepares candidate scheme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52947CD7-E7CE-4F56-A93F-566B895DBAF2}"/>
              </a:ext>
            </a:extLst>
          </p:cNvPr>
          <p:cNvSpPr/>
          <p:nvPr/>
        </p:nvSpPr>
        <p:spPr>
          <a:xfrm rot="5400000">
            <a:off x="2562052" y="3241912"/>
            <a:ext cx="308676" cy="357571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  <a:solidFill>
            <a:srgbClr val="7030A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86CF6347-D65A-4435-8141-47F9D36163FA}"/>
              </a:ext>
            </a:extLst>
          </p:cNvPr>
          <p:cNvSpPr/>
          <p:nvPr/>
        </p:nvSpPr>
        <p:spPr>
          <a:xfrm rot="16200000">
            <a:off x="2562052" y="4839432"/>
            <a:ext cx="308676" cy="357571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D56F40D0-D0BF-4C5C-9DAA-9AA081A46A7A}"/>
              </a:ext>
            </a:extLst>
          </p:cNvPr>
          <p:cNvSpPr/>
          <p:nvPr/>
        </p:nvSpPr>
        <p:spPr>
          <a:xfrm>
            <a:off x="1995478" y="2069195"/>
            <a:ext cx="1441823" cy="1119317"/>
          </a:xfrm>
          <a:custGeom>
            <a:avLst/>
            <a:gdLst>
              <a:gd name="connsiteX0" fmla="*/ 0 w 1601390"/>
              <a:gd name="connsiteY0" fmla="*/ 123107 h 1231069"/>
              <a:gd name="connsiteX1" fmla="*/ 123107 w 1601390"/>
              <a:gd name="connsiteY1" fmla="*/ 0 h 1231069"/>
              <a:gd name="connsiteX2" fmla="*/ 1478283 w 1601390"/>
              <a:gd name="connsiteY2" fmla="*/ 0 h 1231069"/>
              <a:gd name="connsiteX3" fmla="*/ 1601390 w 1601390"/>
              <a:gd name="connsiteY3" fmla="*/ 123107 h 1231069"/>
              <a:gd name="connsiteX4" fmla="*/ 1601390 w 1601390"/>
              <a:gd name="connsiteY4" fmla="*/ 1107962 h 1231069"/>
              <a:gd name="connsiteX5" fmla="*/ 1478283 w 1601390"/>
              <a:gd name="connsiteY5" fmla="*/ 1231069 h 1231069"/>
              <a:gd name="connsiteX6" fmla="*/ 123107 w 1601390"/>
              <a:gd name="connsiteY6" fmla="*/ 1231069 h 1231069"/>
              <a:gd name="connsiteX7" fmla="*/ 0 w 1601390"/>
              <a:gd name="connsiteY7" fmla="*/ 1107962 h 1231069"/>
              <a:gd name="connsiteX8" fmla="*/ 0 w 1601390"/>
              <a:gd name="connsiteY8" fmla="*/ 123107 h 12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1231069">
                <a:moveTo>
                  <a:pt x="0" y="123107"/>
                </a:moveTo>
                <a:cubicBezTo>
                  <a:pt x="0" y="55117"/>
                  <a:pt x="55117" y="0"/>
                  <a:pt x="123107" y="0"/>
                </a:cubicBezTo>
                <a:lnTo>
                  <a:pt x="1478283" y="0"/>
                </a:lnTo>
                <a:cubicBezTo>
                  <a:pt x="1546273" y="0"/>
                  <a:pt x="1601390" y="55117"/>
                  <a:pt x="1601390" y="123107"/>
                </a:cubicBezTo>
                <a:lnTo>
                  <a:pt x="1601390" y="1107962"/>
                </a:lnTo>
                <a:cubicBezTo>
                  <a:pt x="1601390" y="1175952"/>
                  <a:pt x="1546273" y="1231069"/>
                  <a:pt x="1478283" y="1231069"/>
                </a:cubicBezTo>
                <a:lnTo>
                  <a:pt x="123107" y="1231069"/>
                </a:lnTo>
                <a:cubicBezTo>
                  <a:pt x="55117" y="1231069"/>
                  <a:pt x="0" y="1175952"/>
                  <a:pt x="0" y="1107962"/>
                </a:cubicBezTo>
                <a:lnTo>
                  <a:pt x="0" y="123107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637" tIns="104637" rIns="104637" bIns="104637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ENISA </a:t>
            </a:r>
          </a:p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Consults Industry,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Standardisation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Bodies, other stakeholders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402914DD-08C0-419C-8AD2-55858C197BB4}"/>
              </a:ext>
            </a:extLst>
          </p:cNvPr>
          <p:cNvSpPr/>
          <p:nvPr/>
        </p:nvSpPr>
        <p:spPr>
          <a:xfrm>
            <a:off x="3490452" y="4049202"/>
            <a:ext cx="305666" cy="361093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27FC16EA-5B6E-4052-932B-D8B066F1CA14}"/>
              </a:ext>
            </a:extLst>
          </p:cNvPr>
          <p:cNvSpPr/>
          <p:nvPr/>
        </p:nvSpPr>
        <p:spPr>
          <a:xfrm>
            <a:off x="3849268" y="3670090"/>
            <a:ext cx="1441823" cy="1119317"/>
          </a:xfrm>
          <a:custGeom>
            <a:avLst/>
            <a:gdLst>
              <a:gd name="connsiteX0" fmla="*/ 0 w 1601390"/>
              <a:gd name="connsiteY0" fmla="*/ 123107 h 1231069"/>
              <a:gd name="connsiteX1" fmla="*/ 123107 w 1601390"/>
              <a:gd name="connsiteY1" fmla="*/ 0 h 1231069"/>
              <a:gd name="connsiteX2" fmla="*/ 1478283 w 1601390"/>
              <a:gd name="connsiteY2" fmla="*/ 0 h 1231069"/>
              <a:gd name="connsiteX3" fmla="*/ 1601390 w 1601390"/>
              <a:gd name="connsiteY3" fmla="*/ 123107 h 1231069"/>
              <a:gd name="connsiteX4" fmla="*/ 1601390 w 1601390"/>
              <a:gd name="connsiteY4" fmla="*/ 1107962 h 1231069"/>
              <a:gd name="connsiteX5" fmla="*/ 1478283 w 1601390"/>
              <a:gd name="connsiteY5" fmla="*/ 1231069 h 1231069"/>
              <a:gd name="connsiteX6" fmla="*/ 123107 w 1601390"/>
              <a:gd name="connsiteY6" fmla="*/ 1231069 h 1231069"/>
              <a:gd name="connsiteX7" fmla="*/ 0 w 1601390"/>
              <a:gd name="connsiteY7" fmla="*/ 1107962 h 1231069"/>
              <a:gd name="connsiteX8" fmla="*/ 0 w 1601390"/>
              <a:gd name="connsiteY8" fmla="*/ 123107 h 12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1231069">
                <a:moveTo>
                  <a:pt x="0" y="123107"/>
                </a:moveTo>
                <a:cubicBezTo>
                  <a:pt x="0" y="55117"/>
                  <a:pt x="55117" y="0"/>
                  <a:pt x="123107" y="0"/>
                </a:cubicBezTo>
                <a:lnTo>
                  <a:pt x="1478283" y="0"/>
                </a:lnTo>
                <a:cubicBezTo>
                  <a:pt x="1546273" y="0"/>
                  <a:pt x="1601390" y="55117"/>
                  <a:pt x="1601390" y="123107"/>
                </a:cubicBezTo>
                <a:lnTo>
                  <a:pt x="1601390" y="1107962"/>
                </a:lnTo>
                <a:cubicBezTo>
                  <a:pt x="1601390" y="1175952"/>
                  <a:pt x="1546273" y="1231069"/>
                  <a:pt x="1478283" y="1231069"/>
                </a:cubicBezTo>
                <a:lnTo>
                  <a:pt x="123107" y="1231069"/>
                </a:lnTo>
                <a:cubicBezTo>
                  <a:pt x="55117" y="1231069"/>
                  <a:pt x="0" y="1175952"/>
                  <a:pt x="0" y="1107962"/>
                </a:cubicBezTo>
                <a:lnTo>
                  <a:pt x="0" y="123107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637" tIns="104637" rIns="104637" bIns="104637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ENISA </a:t>
            </a:r>
          </a:p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Transmits candidate scheme to the European Commission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7EB03F27-52FE-4413-B061-B3F093215ED6}"/>
              </a:ext>
            </a:extLst>
          </p:cNvPr>
          <p:cNvSpPr/>
          <p:nvPr/>
        </p:nvSpPr>
        <p:spPr>
          <a:xfrm>
            <a:off x="5703058" y="3670089"/>
            <a:ext cx="1441823" cy="1119317"/>
          </a:xfrm>
          <a:custGeom>
            <a:avLst/>
            <a:gdLst>
              <a:gd name="connsiteX0" fmla="*/ 0 w 1601390"/>
              <a:gd name="connsiteY0" fmla="*/ 123107 h 1231069"/>
              <a:gd name="connsiteX1" fmla="*/ 123107 w 1601390"/>
              <a:gd name="connsiteY1" fmla="*/ 0 h 1231069"/>
              <a:gd name="connsiteX2" fmla="*/ 1478283 w 1601390"/>
              <a:gd name="connsiteY2" fmla="*/ 0 h 1231069"/>
              <a:gd name="connsiteX3" fmla="*/ 1601390 w 1601390"/>
              <a:gd name="connsiteY3" fmla="*/ 123107 h 1231069"/>
              <a:gd name="connsiteX4" fmla="*/ 1601390 w 1601390"/>
              <a:gd name="connsiteY4" fmla="*/ 1107962 h 1231069"/>
              <a:gd name="connsiteX5" fmla="*/ 1478283 w 1601390"/>
              <a:gd name="connsiteY5" fmla="*/ 1231069 h 1231069"/>
              <a:gd name="connsiteX6" fmla="*/ 123107 w 1601390"/>
              <a:gd name="connsiteY6" fmla="*/ 1231069 h 1231069"/>
              <a:gd name="connsiteX7" fmla="*/ 0 w 1601390"/>
              <a:gd name="connsiteY7" fmla="*/ 1107962 h 1231069"/>
              <a:gd name="connsiteX8" fmla="*/ 0 w 1601390"/>
              <a:gd name="connsiteY8" fmla="*/ 123107 h 12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1231069">
                <a:moveTo>
                  <a:pt x="0" y="123107"/>
                </a:moveTo>
                <a:cubicBezTo>
                  <a:pt x="0" y="55117"/>
                  <a:pt x="55117" y="0"/>
                  <a:pt x="123107" y="0"/>
                </a:cubicBezTo>
                <a:lnTo>
                  <a:pt x="1478283" y="0"/>
                </a:lnTo>
                <a:cubicBezTo>
                  <a:pt x="1546273" y="0"/>
                  <a:pt x="1601390" y="55117"/>
                  <a:pt x="1601390" y="123107"/>
                </a:cubicBezTo>
                <a:lnTo>
                  <a:pt x="1601390" y="1107962"/>
                </a:lnTo>
                <a:cubicBezTo>
                  <a:pt x="1601390" y="1175952"/>
                  <a:pt x="1546273" y="1231069"/>
                  <a:pt x="1478283" y="1231069"/>
                </a:cubicBezTo>
                <a:lnTo>
                  <a:pt x="123107" y="1231069"/>
                </a:lnTo>
                <a:cubicBezTo>
                  <a:pt x="55117" y="1231069"/>
                  <a:pt x="0" y="1175952"/>
                  <a:pt x="0" y="1107962"/>
                </a:cubicBezTo>
                <a:lnTo>
                  <a:pt x="0" y="123107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637" tIns="104637" rIns="104637" bIns="104637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Commission</a:t>
            </a:r>
          </a:p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Adopts Candidate Scheme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B19ABB25-35EA-4A2B-99C0-EDA3FE2733F5}"/>
              </a:ext>
            </a:extLst>
          </p:cNvPr>
          <p:cNvSpPr/>
          <p:nvPr/>
        </p:nvSpPr>
        <p:spPr>
          <a:xfrm>
            <a:off x="5344242" y="4030179"/>
            <a:ext cx="305666" cy="361093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D8DF5013-409D-4827-8DEE-807DDDAEF550}"/>
              </a:ext>
            </a:extLst>
          </p:cNvPr>
          <p:cNvSpPr/>
          <p:nvPr/>
        </p:nvSpPr>
        <p:spPr>
          <a:xfrm>
            <a:off x="7556849" y="3670088"/>
            <a:ext cx="1441823" cy="1119317"/>
          </a:xfrm>
          <a:custGeom>
            <a:avLst/>
            <a:gdLst>
              <a:gd name="connsiteX0" fmla="*/ 0 w 1601390"/>
              <a:gd name="connsiteY0" fmla="*/ 123107 h 1231069"/>
              <a:gd name="connsiteX1" fmla="*/ 123107 w 1601390"/>
              <a:gd name="connsiteY1" fmla="*/ 0 h 1231069"/>
              <a:gd name="connsiteX2" fmla="*/ 1478283 w 1601390"/>
              <a:gd name="connsiteY2" fmla="*/ 0 h 1231069"/>
              <a:gd name="connsiteX3" fmla="*/ 1601390 w 1601390"/>
              <a:gd name="connsiteY3" fmla="*/ 123107 h 1231069"/>
              <a:gd name="connsiteX4" fmla="*/ 1601390 w 1601390"/>
              <a:gd name="connsiteY4" fmla="*/ 1107962 h 1231069"/>
              <a:gd name="connsiteX5" fmla="*/ 1478283 w 1601390"/>
              <a:gd name="connsiteY5" fmla="*/ 1231069 h 1231069"/>
              <a:gd name="connsiteX6" fmla="*/ 123107 w 1601390"/>
              <a:gd name="connsiteY6" fmla="*/ 1231069 h 1231069"/>
              <a:gd name="connsiteX7" fmla="*/ 0 w 1601390"/>
              <a:gd name="connsiteY7" fmla="*/ 1107962 h 1231069"/>
              <a:gd name="connsiteX8" fmla="*/ 0 w 1601390"/>
              <a:gd name="connsiteY8" fmla="*/ 123107 h 12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1231069">
                <a:moveTo>
                  <a:pt x="0" y="123107"/>
                </a:moveTo>
                <a:cubicBezTo>
                  <a:pt x="0" y="55117"/>
                  <a:pt x="55117" y="0"/>
                  <a:pt x="123107" y="0"/>
                </a:cubicBezTo>
                <a:lnTo>
                  <a:pt x="1478283" y="0"/>
                </a:lnTo>
                <a:cubicBezTo>
                  <a:pt x="1546273" y="0"/>
                  <a:pt x="1601390" y="55117"/>
                  <a:pt x="1601390" y="123107"/>
                </a:cubicBezTo>
                <a:lnTo>
                  <a:pt x="1601390" y="1107962"/>
                </a:lnTo>
                <a:cubicBezTo>
                  <a:pt x="1601390" y="1175952"/>
                  <a:pt x="1546273" y="1231069"/>
                  <a:pt x="1478283" y="1231069"/>
                </a:cubicBezTo>
                <a:lnTo>
                  <a:pt x="123107" y="1231069"/>
                </a:lnTo>
                <a:cubicBezTo>
                  <a:pt x="55117" y="1231069"/>
                  <a:pt x="0" y="1175952"/>
                  <a:pt x="0" y="1107962"/>
                </a:cubicBezTo>
                <a:lnTo>
                  <a:pt x="0" y="123107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637" tIns="104637" rIns="104637" bIns="104637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Cybersecurity Certification Scheme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22E3A65F-A8E7-45DF-BE55-69BAFD7FEAED}"/>
              </a:ext>
            </a:extLst>
          </p:cNvPr>
          <p:cNvSpPr/>
          <p:nvPr/>
        </p:nvSpPr>
        <p:spPr>
          <a:xfrm>
            <a:off x="7198032" y="4049202"/>
            <a:ext cx="305666" cy="361093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20">
            <a:extLst>
              <a:ext uri="{FF2B5EF4-FFF2-40B4-BE49-F238E27FC236}">
                <a16:creationId xmlns:a16="http://schemas.microsoft.com/office/drawing/2014/main" id="{4EE6B023-ACB8-4445-922E-985549E97BF4}"/>
              </a:ext>
            </a:extLst>
          </p:cNvPr>
          <p:cNvSpPr/>
          <p:nvPr/>
        </p:nvSpPr>
        <p:spPr>
          <a:xfrm>
            <a:off x="141688" y="3651066"/>
            <a:ext cx="1441823" cy="1119317"/>
          </a:xfrm>
          <a:custGeom>
            <a:avLst/>
            <a:gdLst>
              <a:gd name="connsiteX0" fmla="*/ 0 w 1601390"/>
              <a:gd name="connsiteY0" fmla="*/ 123107 h 1231069"/>
              <a:gd name="connsiteX1" fmla="*/ 123107 w 1601390"/>
              <a:gd name="connsiteY1" fmla="*/ 0 h 1231069"/>
              <a:gd name="connsiteX2" fmla="*/ 1478283 w 1601390"/>
              <a:gd name="connsiteY2" fmla="*/ 0 h 1231069"/>
              <a:gd name="connsiteX3" fmla="*/ 1601390 w 1601390"/>
              <a:gd name="connsiteY3" fmla="*/ 123107 h 1231069"/>
              <a:gd name="connsiteX4" fmla="*/ 1601390 w 1601390"/>
              <a:gd name="connsiteY4" fmla="*/ 1107962 h 1231069"/>
              <a:gd name="connsiteX5" fmla="*/ 1478283 w 1601390"/>
              <a:gd name="connsiteY5" fmla="*/ 1231069 h 1231069"/>
              <a:gd name="connsiteX6" fmla="*/ 123107 w 1601390"/>
              <a:gd name="connsiteY6" fmla="*/ 1231069 h 1231069"/>
              <a:gd name="connsiteX7" fmla="*/ 0 w 1601390"/>
              <a:gd name="connsiteY7" fmla="*/ 1107962 h 1231069"/>
              <a:gd name="connsiteX8" fmla="*/ 0 w 1601390"/>
              <a:gd name="connsiteY8" fmla="*/ 123107 h 12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1231069">
                <a:moveTo>
                  <a:pt x="0" y="123107"/>
                </a:moveTo>
                <a:cubicBezTo>
                  <a:pt x="0" y="55117"/>
                  <a:pt x="55117" y="0"/>
                  <a:pt x="123107" y="0"/>
                </a:cubicBezTo>
                <a:lnTo>
                  <a:pt x="1478283" y="0"/>
                </a:lnTo>
                <a:cubicBezTo>
                  <a:pt x="1546273" y="0"/>
                  <a:pt x="1601390" y="55117"/>
                  <a:pt x="1601390" y="123107"/>
                </a:cubicBezTo>
                <a:lnTo>
                  <a:pt x="1601390" y="1107962"/>
                </a:lnTo>
                <a:cubicBezTo>
                  <a:pt x="1601390" y="1175952"/>
                  <a:pt x="1546273" y="1231069"/>
                  <a:pt x="1478283" y="1231069"/>
                </a:cubicBezTo>
                <a:lnTo>
                  <a:pt x="123107" y="1231069"/>
                </a:lnTo>
                <a:cubicBezTo>
                  <a:pt x="55117" y="1231069"/>
                  <a:pt x="0" y="1175952"/>
                  <a:pt x="0" y="1107962"/>
                </a:cubicBezTo>
                <a:lnTo>
                  <a:pt x="0" y="123107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637" tIns="104637" rIns="104637" bIns="104637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Commission</a:t>
            </a:r>
          </a:p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Requests ENISA to prepare Candidate Scheme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9692E2CF-DDDE-4F0F-BB47-40B407D2836B}"/>
              </a:ext>
            </a:extLst>
          </p:cNvPr>
          <p:cNvSpPr/>
          <p:nvPr/>
        </p:nvSpPr>
        <p:spPr>
          <a:xfrm>
            <a:off x="1636662" y="4049202"/>
            <a:ext cx="305666" cy="361093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16">
            <a:extLst>
              <a:ext uri="{FF2B5EF4-FFF2-40B4-BE49-F238E27FC236}">
                <a16:creationId xmlns:a16="http://schemas.microsoft.com/office/drawing/2014/main" id="{55EBEAA3-1943-4205-A779-3080FFBCA235}"/>
              </a:ext>
            </a:extLst>
          </p:cNvPr>
          <p:cNvSpPr/>
          <p:nvPr/>
        </p:nvSpPr>
        <p:spPr>
          <a:xfrm>
            <a:off x="1276229" y="5388496"/>
            <a:ext cx="2880321" cy="936104"/>
          </a:xfrm>
          <a:custGeom>
            <a:avLst/>
            <a:gdLst>
              <a:gd name="connsiteX0" fmla="*/ 0 w 1601390"/>
              <a:gd name="connsiteY0" fmla="*/ 123107 h 1231069"/>
              <a:gd name="connsiteX1" fmla="*/ 123107 w 1601390"/>
              <a:gd name="connsiteY1" fmla="*/ 0 h 1231069"/>
              <a:gd name="connsiteX2" fmla="*/ 1478283 w 1601390"/>
              <a:gd name="connsiteY2" fmla="*/ 0 h 1231069"/>
              <a:gd name="connsiteX3" fmla="*/ 1601390 w 1601390"/>
              <a:gd name="connsiteY3" fmla="*/ 123107 h 1231069"/>
              <a:gd name="connsiteX4" fmla="*/ 1601390 w 1601390"/>
              <a:gd name="connsiteY4" fmla="*/ 1107962 h 1231069"/>
              <a:gd name="connsiteX5" fmla="*/ 1478283 w 1601390"/>
              <a:gd name="connsiteY5" fmla="*/ 1231069 h 1231069"/>
              <a:gd name="connsiteX6" fmla="*/ 123107 w 1601390"/>
              <a:gd name="connsiteY6" fmla="*/ 1231069 h 1231069"/>
              <a:gd name="connsiteX7" fmla="*/ 0 w 1601390"/>
              <a:gd name="connsiteY7" fmla="*/ 1107962 h 1231069"/>
              <a:gd name="connsiteX8" fmla="*/ 0 w 1601390"/>
              <a:gd name="connsiteY8" fmla="*/ 123107 h 12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1231069">
                <a:moveTo>
                  <a:pt x="0" y="123107"/>
                </a:moveTo>
                <a:cubicBezTo>
                  <a:pt x="0" y="55117"/>
                  <a:pt x="55117" y="0"/>
                  <a:pt x="123107" y="0"/>
                </a:cubicBezTo>
                <a:lnTo>
                  <a:pt x="1478283" y="0"/>
                </a:lnTo>
                <a:cubicBezTo>
                  <a:pt x="1546273" y="0"/>
                  <a:pt x="1601390" y="55117"/>
                  <a:pt x="1601390" y="123107"/>
                </a:cubicBezTo>
                <a:lnTo>
                  <a:pt x="1601390" y="1107962"/>
                </a:lnTo>
                <a:cubicBezTo>
                  <a:pt x="1601390" y="1175952"/>
                  <a:pt x="1546273" y="1231069"/>
                  <a:pt x="1478283" y="1231069"/>
                </a:cubicBezTo>
                <a:lnTo>
                  <a:pt x="123107" y="1231069"/>
                </a:lnTo>
                <a:cubicBezTo>
                  <a:pt x="55117" y="1231069"/>
                  <a:pt x="0" y="1175952"/>
                  <a:pt x="0" y="1107962"/>
                </a:cubicBezTo>
                <a:lnTo>
                  <a:pt x="0" y="123107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637" tIns="104637" rIns="104637" bIns="104637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Cybersecurity Certification Group (MSs)</a:t>
            </a:r>
          </a:p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Advises ENISA and may propose the preparation of a scheme to the Commission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Up Arrow 19">
            <a:extLst>
              <a:ext uri="{FF2B5EF4-FFF2-40B4-BE49-F238E27FC236}">
                <a16:creationId xmlns:a16="http://schemas.microsoft.com/office/drawing/2014/main" id="{51024A73-E15E-49A1-AF4B-900D31F560C3}"/>
              </a:ext>
            </a:extLst>
          </p:cNvPr>
          <p:cNvSpPr/>
          <p:nvPr/>
        </p:nvSpPr>
        <p:spPr bwMode="auto">
          <a:xfrm rot="18526695">
            <a:off x="1235516" y="4941559"/>
            <a:ext cx="346305" cy="306697"/>
          </a:xfrm>
          <a:prstGeom prst="upArrow">
            <a:avLst/>
          </a:prstGeom>
          <a:solidFill>
            <a:schemeClr val="accent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marL="0" marR="0" lvl="0" indent="0" algn="ctr" defTabSz="6223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21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6" y="88852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69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33400" y="914400"/>
            <a:ext cx="6934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Core elements	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541F3D-EAE8-4083-B739-C507B2C4DA37}"/>
              </a:ext>
            </a:extLst>
          </p:cNvPr>
          <p:cNvSpPr txBox="1"/>
          <p:nvPr/>
        </p:nvSpPr>
        <p:spPr>
          <a:xfrm>
            <a:off x="1066800" y="1388507"/>
            <a:ext cx="7594574" cy="50167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0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One EU Cybersecurity Certification Framework, </a:t>
            </a:r>
            <a:r>
              <a:rPr lang="en-GB" sz="2000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many schemes</a:t>
            </a:r>
            <a:r>
              <a:rPr lang="en-GB" sz="20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</a:t>
            </a:r>
          </a:p>
          <a:p>
            <a:pPr marL="12700">
              <a:buClr>
                <a:schemeClr val="accent2"/>
              </a:buClr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0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Tailored schemes specifying: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scope</a:t>
            </a: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- product/service category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evaluation criteria </a:t>
            </a:r>
            <a:r>
              <a:rPr lang="en-GB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and security requirements </a:t>
            </a:r>
          </a:p>
          <a:p>
            <a:pPr marL="927100" lvl="1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b="1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assurance level</a:t>
            </a: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4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indent="-457200">
              <a:buClr>
                <a:schemeClr val="accent2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0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Resulting Certificates from European </a:t>
            </a:r>
          </a:p>
          <a:p>
            <a:pPr marL="12700">
              <a:buClr>
                <a:schemeClr val="accent2"/>
              </a:buClr>
              <a:tabLst>
                <a:tab pos="353060" algn="l"/>
              </a:tabLst>
            </a:pPr>
            <a:r>
              <a:rPr lang="en-GB" sz="20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       schemes are valid across all Member States.</a:t>
            </a:r>
          </a:p>
          <a:p>
            <a:pPr marL="12700">
              <a:buClr>
                <a:schemeClr val="accent2"/>
              </a:buClr>
              <a:tabLst>
                <a:tab pos="353060" algn="l"/>
              </a:tabLst>
            </a:pPr>
            <a:endParaRPr lang="en-GB" sz="20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69900" lvl="0" indent="-457200">
              <a:buClr>
                <a:srgbClr val="C0504D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000" spc="-10" dirty="0">
                <a:solidFill>
                  <a:prstClr val="white">
                    <a:lumMod val="50000"/>
                  </a:prstClr>
                </a:solidFill>
                <a:cs typeface="Calibri"/>
              </a:rPr>
              <a:t>The use of EU certificates remains </a:t>
            </a:r>
            <a:r>
              <a:rPr lang="en-GB" sz="2000" b="1" spc="-10" dirty="0">
                <a:solidFill>
                  <a:prstClr val="white">
                    <a:lumMod val="50000"/>
                  </a:prstClr>
                </a:solidFill>
                <a:cs typeface="Calibri"/>
              </a:rPr>
              <a:t>voluntary</a:t>
            </a:r>
            <a:r>
              <a:rPr lang="en-GB" sz="2000" spc="-10" dirty="0">
                <a:solidFill>
                  <a:prstClr val="white">
                    <a:lumMod val="50000"/>
                  </a:prstClr>
                </a:solidFill>
                <a:cs typeface="Calibri"/>
              </a:rPr>
              <a:t>, unless otherwise specified in European Union law. </a:t>
            </a:r>
          </a:p>
          <a:p>
            <a:pPr marL="469900" lvl="0" indent="-457200">
              <a:buClr>
                <a:srgbClr val="C0504D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endParaRPr lang="en-GB" sz="2000" spc="-10" dirty="0">
              <a:solidFill>
                <a:prstClr val="white">
                  <a:lumMod val="50000"/>
                </a:prstClr>
              </a:solidFill>
              <a:cs typeface="Calibri"/>
            </a:endParaRPr>
          </a:p>
          <a:p>
            <a:pPr marL="469900" lvl="0" indent="-457200">
              <a:buClr>
                <a:srgbClr val="C0504D"/>
              </a:buClr>
              <a:buFont typeface="Wingdings" panose="05000000000000000000" pitchFamily="2" charset="2"/>
              <a:buChar char="q"/>
              <a:tabLst>
                <a:tab pos="353060" algn="l"/>
              </a:tabLst>
            </a:pPr>
            <a:r>
              <a:rPr lang="en-GB" sz="2000" spc="-10" dirty="0">
                <a:solidFill>
                  <a:prstClr val="white">
                    <a:lumMod val="50000"/>
                  </a:prstClr>
                </a:solidFill>
                <a:cs typeface="Calibri"/>
              </a:rPr>
              <a:t>European schemes “supersedes” National schemes</a:t>
            </a:r>
          </a:p>
          <a:p>
            <a:pPr marL="12700">
              <a:buClr>
                <a:schemeClr val="accent2"/>
              </a:buClr>
              <a:tabLst>
                <a:tab pos="353060" algn="l"/>
              </a:tabLst>
            </a:pPr>
            <a:endParaRPr lang="en-GB" sz="2000" spc="-1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E6CB1256-444E-4EEC-AAD8-BACDD4D73826}"/>
              </a:ext>
            </a:extLst>
          </p:cNvPr>
          <p:cNvSpPr/>
          <p:nvPr/>
        </p:nvSpPr>
        <p:spPr>
          <a:xfrm>
            <a:off x="144018" y="144018"/>
            <a:ext cx="8857615" cy="428625"/>
          </a:xfrm>
          <a:custGeom>
            <a:avLst/>
            <a:gdLst/>
            <a:ahLst/>
            <a:cxnLst/>
            <a:rect l="l" t="t" r="r" b="b"/>
            <a:pathLst>
              <a:path w="8857615" h="428625">
                <a:moveTo>
                  <a:pt x="0" y="0"/>
                </a:moveTo>
                <a:lnTo>
                  <a:pt x="8786114" y="0"/>
                </a:lnTo>
                <a:lnTo>
                  <a:pt x="8857488" y="71374"/>
                </a:lnTo>
                <a:lnTo>
                  <a:pt x="8857488" y="428243"/>
                </a:lnTo>
                <a:lnTo>
                  <a:pt x="71374" y="428243"/>
                </a:lnTo>
                <a:lnTo>
                  <a:pt x="0" y="35686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9" name="Group 129">
            <a:extLst>
              <a:ext uri="{FF2B5EF4-FFF2-40B4-BE49-F238E27FC236}">
                <a16:creationId xmlns:a16="http://schemas.microsoft.com/office/drawing/2014/main" id="{57E67D95-49C6-4085-AC32-FA6FC055AB9F}"/>
              </a:ext>
            </a:extLst>
          </p:cNvPr>
          <p:cNvGrpSpPr/>
          <p:nvPr/>
        </p:nvGrpSpPr>
        <p:grpSpPr>
          <a:xfrm>
            <a:off x="6324600" y="2305003"/>
            <a:ext cx="2564338" cy="2247993"/>
            <a:chOff x="6428160" y="2669863"/>
            <a:chExt cx="2646016" cy="2462623"/>
          </a:xfrm>
        </p:grpSpPr>
        <p:sp>
          <p:nvSpPr>
            <p:cNvPr id="11" name="TextBox 44">
              <a:extLst>
                <a:ext uri="{FF2B5EF4-FFF2-40B4-BE49-F238E27FC236}">
                  <a16:creationId xmlns:a16="http://schemas.microsoft.com/office/drawing/2014/main" id="{2C68C8CA-B1D7-411C-BC9F-E0FDCAAAF97B}"/>
                </a:ext>
              </a:extLst>
            </p:cNvPr>
            <p:cNvSpPr txBox="1"/>
            <p:nvPr/>
          </p:nvSpPr>
          <p:spPr>
            <a:xfrm>
              <a:off x="6730563" y="4204824"/>
              <a:ext cx="1800200" cy="338554"/>
            </a:xfrm>
            <a:prstGeom prst="rect">
              <a:avLst/>
            </a:prstGeom>
            <a:noFill/>
            <a:ln w="12700">
              <a:solidFill>
                <a:srgbClr val="36363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rial"/>
                  <a:cs typeface="Arial" charset="0"/>
                </a:rPr>
                <a:t>Basic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2" name="TextBox 45">
              <a:extLst>
                <a:ext uri="{FF2B5EF4-FFF2-40B4-BE49-F238E27FC236}">
                  <a16:creationId xmlns:a16="http://schemas.microsoft.com/office/drawing/2014/main" id="{7DCF17E5-2DE1-47EF-A18A-38DB4FCB5A5C}"/>
                </a:ext>
              </a:extLst>
            </p:cNvPr>
            <p:cNvSpPr txBox="1"/>
            <p:nvPr/>
          </p:nvSpPr>
          <p:spPr>
            <a:xfrm>
              <a:off x="6730563" y="3862335"/>
              <a:ext cx="1800200" cy="338554"/>
            </a:xfrm>
            <a:prstGeom prst="rect">
              <a:avLst/>
            </a:prstGeom>
            <a:noFill/>
            <a:ln w="12700">
              <a:solidFill>
                <a:srgbClr val="36363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rial"/>
                  <a:cs typeface="Arial" charset="0"/>
                </a:rPr>
                <a:t>Substantial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sp>
          <p:nvSpPr>
            <p:cNvPr id="13" name="TextBox 46">
              <a:extLst>
                <a:ext uri="{FF2B5EF4-FFF2-40B4-BE49-F238E27FC236}">
                  <a16:creationId xmlns:a16="http://schemas.microsoft.com/office/drawing/2014/main" id="{B8A8E378-3516-4F7F-B6D7-D8B88589E603}"/>
                </a:ext>
              </a:extLst>
            </p:cNvPr>
            <p:cNvSpPr txBox="1"/>
            <p:nvPr/>
          </p:nvSpPr>
          <p:spPr>
            <a:xfrm>
              <a:off x="6730563" y="3523781"/>
              <a:ext cx="1800200" cy="338554"/>
            </a:xfrm>
            <a:prstGeom prst="rect">
              <a:avLst/>
            </a:prstGeom>
            <a:noFill/>
            <a:ln w="12700">
              <a:solidFill>
                <a:srgbClr val="36363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rial"/>
                  <a:cs typeface="Arial" charset="0"/>
                </a:rPr>
                <a:t>High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cs typeface="Arial" charset="0"/>
              </a:endParaRPr>
            </a:p>
          </p:txBody>
        </p:sp>
        <p:pic>
          <p:nvPicPr>
            <p:cNvPr id="14" name="Picture 49">
              <a:extLst>
                <a:ext uri="{FF2B5EF4-FFF2-40B4-BE49-F238E27FC236}">
                  <a16:creationId xmlns:a16="http://schemas.microsoft.com/office/drawing/2014/main" id="{6B5D21D9-004F-44BB-A6D1-24E550CE9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87" b="100000" l="19169" r="81524">
                          <a14:foregroundMark x1="34411" y1="88587" x2="53118" y2="90217"/>
                          <a14:foregroundMark x1="32794" y1="97283" x2="57737" y2="98370"/>
                          <a14:foregroundMark x1="44573" y1="15217" x2="44573" y2="15217"/>
                          <a14:foregroundMark x1="45497" y1="14130" x2="45497" y2="14130"/>
                          <a14:foregroundMark x1="47344" y1="11413" x2="47344" y2="11413"/>
                          <a14:foregroundMark x1="49192" y1="7065" x2="49192" y2="7065"/>
                          <a14:foregroundMark x1="50115" y1="4891" x2="50115" y2="4891"/>
                          <a14:foregroundMark x1="47344" y1="15217" x2="47344" y2="15217"/>
                          <a14:foregroundMark x1="51963" y1="30435" x2="58661" y2="30435"/>
                          <a14:foregroundMark x1="69746" y1="28261" x2="80600" y2="364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2" r="18016"/>
            <a:stretch/>
          </p:blipFill>
          <p:spPr>
            <a:xfrm>
              <a:off x="7185231" y="2669863"/>
              <a:ext cx="1131875" cy="763498"/>
            </a:xfrm>
            <a:prstGeom prst="rect">
              <a:avLst/>
            </a:prstGeom>
          </p:spPr>
        </p:pic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BCC71164-2E7F-4452-A4ED-341D21F5F28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28160" y="4567421"/>
              <a:ext cx="2646016" cy="565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50000"/>
                </a:spcBef>
                <a:spcAft>
                  <a:spcPct val="0"/>
                </a:spcAft>
                <a:buClr>
                  <a:srgbClr val="FF3F00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3F00"/>
                </a:buClr>
                <a:buSzPct val="100000"/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3F00"/>
                </a:buClr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562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3F00"/>
                </a:buClr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1981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3F00"/>
                </a:buClr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438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3F00"/>
                </a:buClr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895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3F00"/>
                </a:buClr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352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3F00"/>
                </a:buClr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10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3F00"/>
                </a:buClr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3F00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de-AT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EU Cybersecurity Act Assurance Levels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9387F86-B6B4-4BF4-92CC-39B1606D805B}"/>
              </a:ext>
            </a:extLst>
          </p:cNvPr>
          <p:cNvSpPr txBox="1"/>
          <p:nvPr/>
        </p:nvSpPr>
        <p:spPr>
          <a:xfrm>
            <a:off x="3304550" y="6436983"/>
            <a:ext cx="5724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Source: https://www.eesc.europa.eu/sites/default/files/files/european_commission.pptx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4650332-3B97-4CC2-AEE5-C6C298AD8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" y="183832"/>
            <a:ext cx="906047" cy="348996"/>
          </a:xfrm>
          <a:prstGeom prst="rect">
            <a:avLst/>
          </a:prstGeom>
        </p:spPr>
      </p:pic>
      <p:pic>
        <p:nvPicPr>
          <p:cNvPr id="20" name="Picture 4" descr="Resultado de imagen de erncip">
            <a:extLst>
              <a:ext uri="{FF2B5EF4-FFF2-40B4-BE49-F238E27FC236}">
                <a16:creationId xmlns:a16="http://schemas.microsoft.com/office/drawing/2014/main" id="{8C454EAC-1CEF-489F-A9CE-E091FA933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61" y="144018"/>
            <a:ext cx="737188" cy="3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Resultado de imagen de applus">
            <a:extLst>
              <a:ext uri="{FF2B5EF4-FFF2-40B4-BE49-F238E27FC236}">
                <a16:creationId xmlns:a16="http://schemas.microsoft.com/office/drawing/2014/main" id="{BF177DEA-8685-454C-AE01-0BD36AFC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686" y1="43083" x2="33686" y2="66008"/>
                        <a14:foregroundMark x1="33686" y1="66008" x2="35593" y2="66008"/>
                        <a14:foregroundMark x1="40466" y1="65217" x2="40254" y2="43083"/>
                        <a14:foregroundMark x1="42161" y1="54941" x2="44915" y2="57312"/>
                        <a14:foregroundMark x1="44915" y1="56522" x2="45763" y2="55731"/>
                        <a14:foregroundMark x1="45763" y1="55731" x2="46610" y2="53755"/>
                        <a14:foregroundMark x1="49576" y1="37154" x2="49788" y2="59289"/>
                        <a14:foregroundMark x1="51483" y1="37154" x2="51695" y2="59684"/>
                        <a14:foregroundMark x1="51695" y1="59684" x2="49788" y2="59684"/>
                        <a14:foregroundMark x1="49576" y1="36759" x2="51271" y2="37154"/>
                        <a14:foregroundMark x1="40254" y1="42688" x2="47246" y2="42292"/>
                        <a14:foregroundMark x1="53178" y1="42688" x2="54873" y2="42688"/>
                        <a14:foregroundMark x1="55085" y1="43874" x2="55085" y2="55336"/>
                        <a14:foregroundMark x1="55085" y1="55336" x2="58475" y2="55336"/>
                        <a14:foregroundMark x1="58263" y1="43083" x2="60593" y2="42688"/>
                        <a14:foregroundMark x1="60593" y1="42688" x2="60593" y2="60079"/>
                        <a14:foregroundMark x1="53178" y1="57708" x2="54661" y2="60079"/>
                        <a14:foregroundMark x1="54661" y1="60079" x2="60593" y2="59684"/>
                        <a14:foregroundMark x1="61441" y1="54941" x2="62076" y2="58103"/>
                        <a14:foregroundMark x1="62076" y1="58103" x2="63771" y2="59684"/>
                        <a14:foregroundMark x1="63771" y1="59684" x2="66949" y2="60079"/>
                        <a14:foregroundMark x1="66949" y1="60079" x2="68644" y2="58893"/>
                        <a14:foregroundMark x1="68644" y1="58893" x2="69280" y2="57312"/>
                        <a14:foregroundMark x1="69280" y1="57312" x2="69280" y2="52569"/>
                        <a14:foregroundMark x1="69280" y1="52569" x2="68644" y2="49802"/>
                        <a14:foregroundMark x1="68644" y1="49802" x2="67161" y2="49802"/>
                        <a14:foregroundMark x1="61441" y1="54150" x2="63559" y2="54545"/>
                        <a14:foregroundMark x1="63559" y1="54545" x2="63771" y2="54941"/>
                        <a14:foregroundMark x1="61653" y1="48617" x2="61864" y2="45455"/>
                        <a14:foregroundMark x1="61864" y1="45455" x2="62924" y2="42688"/>
                        <a14:foregroundMark x1="62924" y1="42688" x2="67585" y2="42292"/>
                        <a14:foregroundMark x1="67585" y1="42292" x2="69492" y2="44664"/>
                        <a14:foregroundMark x1="69492" y1="44664" x2="69492" y2="47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30" y="-5831"/>
            <a:ext cx="1358767" cy="7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86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-15240"/>
            <a:ext cx="9144000" cy="687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68383" y="2143661"/>
            <a:ext cx="78072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IACS Certification Approaches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68E418-1174-42A4-A7A8-C46F9DB14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2971354" cy="11445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D34FA3-80D5-4AB5-AD65-81AF46935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" y="3402330"/>
            <a:ext cx="8923057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55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ales_global_16.9_new_VF">
  <a:themeElements>
    <a:clrScheme name="Personnalisé 14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5" id="{E7E16005-9260-6E46-9180-EBBF6B7E4CF5}" vid="{93703B60-58F2-3A4B-9CBB-DF4D95941992}"/>
    </a:ext>
  </a:extLst>
</a:theme>
</file>

<file path=ppt/theme/theme3.xml><?xml version="1.0" encoding="utf-8"?>
<a:theme xmlns:a="http://schemas.openxmlformats.org/drawingml/2006/main" name="CREST_16.9">
  <a:themeElements>
    <a:clrScheme name="Personnalisée 82">
      <a:dk1>
        <a:srgbClr val="333366"/>
      </a:dk1>
      <a:lt1>
        <a:srgbClr val="FFFFFF"/>
      </a:lt1>
      <a:dk2>
        <a:srgbClr val="333366"/>
      </a:dk2>
      <a:lt2>
        <a:srgbClr val="DC006B"/>
      </a:lt2>
      <a:accent1>
        <a:srgbClr val="DC006B"/>
      </a:accent1>
      <a:accent2>
        <a:srgbClr val="333366"/>
      </a:accent2>
      <a:accent3>
        <a:srgbClr val="5CBFD4"/>
      </a:accent3>
      <a:accent4>
        <a:srgbClr val="505050"/>
      </a:accent4>
      <a:accent5>
        <a:srgbClr val="969696"/>
      </a:accent5>
      <a:accent6>
        <a:srgbClr val="9F1C54"/>
      </a:accent6>
      <a:hlink>
        <a:srgbClr val="333366"/>
      </a:hlink>
      <a:folHlink>
        <a:srgbClr val="33336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ales_global_16.9_VA" id="{86CC8F7D-9707-45A9-8669-186997B63664}" vid="{A6F4361D-2AB0-4DF0-B7C0-11A0BE7E2853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7840</TotalTime>
  <Words>1775</Words>
  <Application>Microsoft Office PowerPoint</Application>
  <PresentationFormat>Presentación en pantalla (4:3)</PresentationFormat>
  <Paragraphs>400</Paragraphs>
  <Slides>38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Arial</vt:lpstr>
      <vt:lpstr>Calibri</vt:lpstr>
      <vt:lpstr>Century Gothic</vt:lpstr>
      <vt:lpstr>Courier New</vt:lpstr>
      <vt:lpstr>Lucida Grande</vt:lpstr>
      <vt:lpstr>Wingdings</vt:lpstr>
      <vt:lpstr>Office Theme</vt:lpstr>
      <vt:lpstr>Thales_global_16.9_new_VF</vt:lpstr>
      <vt:lpstr>CREST_16.9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Javi</dc:creator>
  <cp:lastModifiedBy>José Ruiz Gualda</cp:lastModifiedBy>
  <cp:revision>465</cp:revision>
  <dcterms:created xsi:type="dcterms:W3CDTF">2016-10-19T15:07:16Z</dcterms:created>
  <dcterms:modified xsi:type="dcterms:W3CDTF">2019-10-14T10:09:36Z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2016-09-13T00:00:00Z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2016-10-19T00:00:00Z</vt:filetime>
  </property>
</Properties>
</file>